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custDataLst>
    <p:tags r:id="rId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1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3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77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71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4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8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206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99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49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970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45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644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92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02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1867b3f4bb621181584db59b1481795862d1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6</cp:revision>
  <dcterms:created xsi:type="dcterms:W3CDTF">2015-03-22T04:30:03Z</dcterms:created>
  <dcterms:modified xsi:type="dcterms:W3CDTF">2015-03-22T04:31:20Z</dcterms:modified>
</cp:coreProperties>
</file>