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3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7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7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4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8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06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99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49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70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45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644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7C75-27D7-4EF7-9294-AFE7550EE7CF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1643F-1CDD-4FD7-BBE4-2EEEECCF2F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2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53ec5a2b71d74d4d11edef263b1d4c30d9d6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3</cp:revision>
  <dcterms:created xsi:type="dcterms:W3CDTF">2015-03-22T04:30:03Z</dcterms:created>
  <dcterms:modified xsi:type="dcterms:W3CDTF">2015-03-22T04:30:27Z</dcterms:modified>
</cp:coreProperties>
</file>