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custDataLst>
    <p:tags r:id="rId3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2364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66207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75087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79567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8415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95064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6238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3626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8565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5698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2057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25894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84902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02 copy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7898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d0bf1cdefdc4d125187610775dade1a9c4f732"/>
</p:tagLst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6</cp:revision>
  <dcterms:created xsi:type="dcterms:W3CDTF">2015-03-22T04:12:52Z</dcterms:created>
  <dcterms:modified xsi:type="dcterms:W3CDTF">2015-03-22T04:13:54Z</dcterms:modified>
</cp:coreProperties>
</file>