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15 copy ‫‬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841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aa363cf208977772e2337b32366bfd05eaf8017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56</cp:revision>
  <dcterms:created xsi:type="dcterms:W3CDTF">2015-03-22T04:12:52Z</dcterms:created>
  <dcterms:modified xsi:type="dcterms:W3CDTF">2015-03-22T04:22:09Z</dcterms:modified>
</cp:coreProperties>
</file>