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6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4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4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c29918daf2758132bb251757f45df150876e9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53</cp:revision>
  <dcterms:created xsi:type="dcterms:W3CDTF">2015-03-22T04:12:52Z</dcterms:created>
  <dcterms:modified xsi:type="dcterms:W3CDTF">2015-03-22T04:21:42Z</dcterms:modified>
</cp:coreProperties>
</file>