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صورة 13" descr="11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98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019c81f88085948b5575249a9d798d78823ad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44</cp:revision>
  <dcterms:created xsi:type="dcterms:W3CDTF">2015-03-22T04:12:52Z</dcterms:created>
  <dcterms:modified xsi:type="dcterms:W3CDTF">2015-03-22T04:20:20Z</dcterms:modified>
</cp:coreProperties>
</file>