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صورة 12" descr="11 copy ‫‬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5629162303c7f25e3103fefbe855bc96ba52782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41</cp:revision>
  <dcterms:created xsi:type="dcterms:W3CDTF">2015-03-22T04:12:52Z</dcterms:created>
  <dcterms:modified xsi:type="dcterms:W3CDTF">2015-03-22T04:19:54Z</dcterms:modified>
</cp:coreProperties>
</file>