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صورة 11" descr="10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1cc6d817c8cac357a238ec417574b41ebffde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38</cp:revision>
  <dcterms:created xsi:type="dcterms:W3CDTF">2015-03-22T04:12:52Z</dcterms:created>
  <dcterms:modified xsi:type="dcterms:W3CDTF">2015-03-22T04:19:25Z</dcterms:modified>
</cp:coreProperties>
</file>