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 descr="09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7e284188fce28f5bdf246fd99bf5946fbc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35</cp:revision>
  <dcterms:created xsi:type="dcterms:W3CDTF">2015-03-22T04:12:52Z</dcterms:created>
  <dcterms:modified xsi:type="dcterms:W3CDTF">2015-03-22T04:18:50Z</dcterms:modified>
</cp:coreProperties>
</file>