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 descr="09 copy ‫‬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0607d9f388b36b93a69eafe696a818597afb7a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32</cp:revision>
  <dcterms:created xsi:type="dcterms:W3CDTF">2015-03-22T04:12:52Z</dcterms:created>
  <dcterms:modified xsi:type="dcterms:W3CDTF">2015-03-22T04:18:23Z</dcterms:modified>
</cp:coreProperties>
</file>