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01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08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d2feaa3370c6abb4d1b84f19ee5020e8a6ac57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2015-03-22T04:12:52Z</dcterms:created>
  <dcterms:modified xsi:type="dcterms:W3CDTF">2015-03-22T04:13:19Z</dcterms:modified>
</cp:coreProperties>
</file>