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3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0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9D70-32F9-4274-A9B3-CD3D711853D6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0E08-B20E-4CC6-B28F-8763057D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8382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15080"/>
            <a:ext cx="4238625" cy="644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823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hanan</dc:creator>
  <cp:lastModifiedBy>hanan</cp:lastModifiedBy>
  <cp:revision>1</cp:revision>
  <dcterms:created xsi:type="dcterms:W3CDTF">2015-04-06T08:58:53Z</dcterms:created>
  <dcterms:modified xsi:type="dcterms:W3CDTF">2015-04-06T08:59:47Z</dcterms:modified>
</cp:coreProperties>
</file>