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6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2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6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9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4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0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3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8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429C-2394-472C-B7C7-50886A003DA3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B22AD-E74B-4EC9-9C0A-51E5CE594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90600" y="533400"/>
            <a:ext cx="6781800" cy="5105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صورة 3" descr="E:\موقع التدريب\ارقام واحصائيات\صورة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7" y="2071687"/>
            <a:ext cx="5267325" cy="271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57950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2015-04-07T07:52:05Z</dcterms:created>
  <dcterms:modified xsi:type="dcterms:W3CDTF">2015-04-07T07:52:29Z</dcterms:modified>
</cp:coreProperties>
</file>