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sldIdLst>
    <p:sldId id="259" r:id="rId2"/>
  </p:sldIdLst>
  <p:sldSz cx="27432000" cy="43891200"/>
  <p:notesSz cx="6716713" cy="9239250"/>
  <p:defaultTextStyle>
    <a:defPPr>
      <a:defRPr lang="en-US"/>
    </a:defPPr>
    <a:lvl1pPr algn="l" rtl="0" eaLnBrk="0" fontAlgn="base" hangingPunct="0">
      <a:spcBef>
        <a:spcPct val="0"/>
      </a:spcBef>
      <a:spcAft>
        <a:spcPct val="0"/>
      </a:spcAft>
      <a:defRPr sz="2800" kern="1200">
        <a:solidFill>
          <a:schemeClr val="tx1"/>
        </a:solidFill>
        <a:latin typeface="Arial" pitchFamily="34" charset="0"/>
        <a:ea typeface="+mn-ea"/>
        <a:cs typeface="+mn-cs"/>
      </a:defRPr>
    </a:lvl1pPr>
    <a:lvl2pPr marL="457200" algn="l" rtl="0" eaLnBrk="0" fontAlgn="base" hangingPunct="0">
      <a:spcBef>
        <a:spcPct val="0"/>
      </a:spcBef>
      <a:spcAft>
        <a:spcPct val="0"/>
      </a:spcAft>
      <a:defRPr sz="2800" kern="1200">
        <a:solidFill>
          <a:schemeClr val="tx1"/>
        </a:solidFill>
        <a:latin typeface="Arial" pitchFamily="34" charset="0"/>
        <a:ea typeface="+mn-ea"/>
        <a:cs typeface="+mn-cs"/>
      </a:defRPr>
    </a:lvl2pPr>
    <a:lvl3pPr marL="914400" algn="l" rtl="0" eaLnBrk="0" fontAlgn="base" hangingPunct="0">
      <a:spcBef>
        <a:spcPct val="0"/>
      </a:spcBef>
      <a:spcAft>
        <a:spcPct val="0"/>
      </a:spcAft>
      <a:defRPr sz="2800" kern="1200">
        <a:solidFill>
          <a:schemeClr val="tx1"/>
        </a:solidFill>
        <a:latin typeface="Arial" pitchFamily="34" charset="0"/>
        <a:ea typeface="+mn-ea"/>
        <a:cs typeface="+mn-cs"/>
      </a:defRPr>
    </a:lvl3pPr>
    <a:lvl4pPr marL="1371600" algn="l" rtl="0" eaLnBrk="0" fontAlgn="base" hangingPunct="0">
      <a:spcBef>
        <a:spcPct val="0"/>
      </a:spcBef>
      <a:spcAft>
        <a:spcPct val="0"/>
      </a:spcAft>
      <a:defRPr sz="2800" kern="1200">
        <a:solidFill>
          <a:schemeClr val="tx1"/>
        </a:solidFill>
        <a:latin typeface="Arial" pitchFamily="34" charset="0"/>
        <a:ea typeface="+mn-ea"/>
        <a:cs typeface="+mn-cs"/>
      </a:defRPr>
    </a:lvl4pPr>
    <a:lvl5pPr marL="1828800" algn="l" rtl="0" eaLnBrk="0" fontAlgn="base" hangingPunct="0">
      <a:spcBef>
        <a:spcPct val="0"/>
      </a:spcBef>
      <a:spcAft>
        <a:spcPct val="0"/>
      </a:spcAft>
      <a:defRPr sz="2800" kern="1200">
        <a:solidFill>
          <a:schemeClr val="tx1"/>
        </a:solidFill>
        <a:latin typeface="Arial" pitchFamily="34" charset="0"/>
        <a:ea typeface="+mn-ea"/>
        <a:cs typeface="+mn-cs"/>
      </a:defRPr>
    </a:lvl5pPr>
    <a:lvl6pPr marL="2286000" algn="l" defTabSz="914400" rtl="0" eaLnBrk="1" latinLnBrk="0" hangingPunct="1">
      <a:defRPr sz="2800" kern="1200">
        <a:solidFill>
          <a:schemeClr val="tx1"/>
        </a:solidFill>
        <a:latin typeface="Arial" pitchFamily="34" charset="0"/>
        <a:ea typeface="+mn-ea"/>
        <a:cs typeface="+mn-cs"/>
      </a:defRPr>
    </a:lvl6pPr>
    <a:lvl7pPr marL="2743200" algn="l" defTabSz="914400" rtl="0" eaLnBrk="1" latinLnBrk="0" hangingPunct="1">
      <a:defRPr sz="2800" kern="1200">
        <a:solidFill>
          <a:schemeClr val="tx1"/>
        </a:solidFill>
        <a:latin typeface="Arial" pitchFamily="34" charset="0"/>
        <a:ea typeface="+mn-ea"/>
        <a:cs typeface="+mn-cs"/>
      </a:defRPr>
    </a:lvl7pPr>
    <a:lvl8pPr marL="3200400" algn="l" defTabSz="914400" rtl="0" eaLnBrk="1" latinLnBrk="0" hangingPunct="1">
      <a:defRPr sz="2800" kern="1200">
        <a:solidFill>
          <a:schemeClr val="tx1"/>
        </a:solidFill>
        <a:latin typeface="Arial" pitchFamily="34" charset="0"/>
        <a:ea typeface="+mn-ea"/>
        <a:cs typeface="+mn-cs"/>
      </a:defRPr>
    </a:lvl8pPr>
    <a:lvl9pPr marL="3657600" algn="l" defTabSz="914400" rtl="0" eaLnBrk="1" latinLnBrk="0" hangingPunct="1">
      <a:defRPr sz="2800"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8000"/>
    <a:srgbClr val="500000"/>
    <a:srgbClr val="003366"/>
    <a:srgbClr val="FFFF99"/>
    <a:srgbClr val="FFFF66"/>
    <a:srgbClr val="006666"/>
    <a:srgbClr val="990000"/>
    <a:srgbClr val="8000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نمط فاتح 2 - تمييز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نمط فاتح 2 - تمييز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7E9639D4-E3E2-4D34-9284-5A2195B3D0D7}" styleName="النمط الفاتح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951" autoAdjust="0"/>
    <p:restoredTop sz="94660"/>
  </p:normalViewPr>
  <p:slideViewPr>
    <p:cSldViewPr>
      <p:cViewPr>
        <p:scale>
          <a:sx n="33" d="100"/>
          <a:sy n="33" d="100"/>
        </p:scale>
        <p:origin x="-390" y="2484"/>
      </p:cViewPr>
      <p:guideLst>
        <p:guide orient="horz" pos="6528"/>
        <p:guide pos="72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37" d="100"/>
          <a:sy n="37" d="100"/>
        </p:scale>
        <p:origin x="-1488" y="-84"/>
      </p:cViewPr>
      <p:guideLst>
        <p:guide orient="horz" pos="2910"/>
        <p:guide pos="2115"/>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895600" cy="457200"/>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lvl1pPr>
              <a:defRPr sz="1200">
                <a:latin typeface="Times New Roman" pitchFamily="18" charset="0"/>
              </a:defRPr>
            </a:lvl1pPr>
          </a:lstStyle>
          <a:p>
            <a:endParaRPr lang="en-US"/>
          </a:p>
        </p:txBody>
      </p:sp>
      <p:sp>
        <p:nvSpPr>
          <p:cNvPr id="4099" name="Rectangle 3"/>
          <p:cNvSpPr>
            <a:spLocks noGrp="1" noChangeArrowheads="1"/>
          </p:cNvSpPr>
          <p:nvPr>
            <p:ph type="dt" idx="1"/>
          </p:nvPr>
        </p:nvSpPr>
        <p:spPr bwMode="auto">
          <a:xfrm>
            <a:off x="3810000" y="0"/>
            <a:ext cx="2895600" cy="457200"/>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lvl1pPr algn="r">
              <a:defRPr sz="1200">
                <a:latin typeface="Times New Roman" pitchFamily="18" charset="0"/>
              </a:defRPr>
            </a:lvl1pPr>
          </a:lstStyle>
          <a:p>
            <a:endParaRPr lang="en-US"/>
          </a:p>
        </p:txBody>
      </p:sp>
      <p:sp>
        <p:nvSpPr>
          <p:cNvPr id="4100" name="Rectangle 4"/>
          <p:cNvSpPr>
            <a:spLocks noGrp="1" noRot="1" noChangeAspect="1" noChangeArrowheads="1" noTextEdit="1"/>
          </p:cNvSpPr>
          <p:nvPr>
            <p:ph type="sldImg" idx="2"/>
          </p:nvPr>
        </p:nvSpPr>
        <p:spPr bwMode="auto">
          <a:xfrm>
            <a:off x="2257425" y="685800"/>
            <a:ext cx="2190750" cy="350520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914400" y="4419600"/>
            <a:ext cx="4876800" cy="4114800"/>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763000"/>
            <a:ext cx="2895600" cy="457200"/>
          </a:xfrm>
          <a:prstGeom prst="rect">
            <a:avLst/>
          </a:prstGeom>
          <a:noFill/>
          <a:ln w="9525">
            <a:noFill/>
            <a:miter lim="800000"/>
            <a:headEnd/>
            <a:tailEnd/>
          </a:ln>
          <a:effectLst/>
        </p:spPr>
        <p:txBody>
          <a:bodyPr vert="horz" wrap="square" lIns="91433" tIns="45716" rIns="91433" bIns="45716" numCol="1" anchor="b" anchorCtr="0" compatLnSpc="1">
            <a:prstTxWarp prst="textNoShape">
              <a:avLst/>
            </a:prstTxWarp>
          </a:bodyPr>
          <a:lstStyle>
            <a:lvl1pPr>
              <a:defRPr sz="1200">
                <a:latin typeface="Times New Roman" pitchFamily="18" charset="0"/>
              </a:defRPr>
            </a:lvl1pPr>
          </a:lstStyle>
          <a:p>
            <a:endParaRPr lang="en-US"/>
          </a:p>
        </p:txBody>
      </p:sp>
      <p:sp>
        <p:nvSpPr>
          <p:cNvPr id="4103" name="Rectangle 7"/>
          <p:cNvSpPr>
            <a:spLocks noGrp="1" noChangeArrowheads="1"/>
          </p:cNvSpPr>
          <p:nvPr>
            <p:ph type="sldNum" sz="quarter" idx="5"/>
          </p:nvPr>
        </p:nvSpPr>
        <p:spPr bwMode="auto">
          <a:xfrm>
            <a:off x="3810000" y="8763000"/>
            <a:ext cx="2895600" cy="457200"/>
          </a:xfrm>
          <a:prstGeom prst="rect">
            <a:avLst/>
          </a:prstGeom>
          <a:noFill/>
          <a:ln w="9525">
            <a:noFill/>
            <a:miter lim="800000"/>
            <a:headEnd/>
            <a:tailEnd/>
          </a:ln>
          <a:effectLst/>
        </p:spPr>
        <p:txBody>
          <a:bodyPr vert="horz" wrap="square" lIns="91433" tIns="45716" rIns="91433" bIns="45716" numCol="1" anchor="b" anchorCtr="0" compatLnSpc="1">
            <a:prstTxWarp prst="textNoShape">
              <a:avLst/>
            </a:prstTxWarp>
          </a:bodyPr>
          <a:lstStyle>
            <a:lvl1pPr algn="r">
              <a:defRPr sz="1200">
                <a:latin typeface="Times New Roman" pitchFamily="18" charset="0"/>
              </a:defRPr>
            </a:lvl1pPr>
          </a:lstStyle>
          <a:p>
            <a:fld id="{7E243DA0-0F37-4B9D-8137-8E9DB1D47606}" type="slidenum">
              <a:rPr lang="en-US"/>
              <a:pPr/>
              <a:t>‹#›</a:t>
            </a:fld>
            <a:endParaRPr lang="en-US"/>
          </a:p>
        </p:txBody>
      </p:sp>
    </p:spTree>
    <p:extLst>
      <p:ext uri="{BB962C8B-B14F-4D97-AF65-F5344CB8AC3E}">
        <p14:creationId xmlns:p14="http://schemas.microsoft.com/office/powerpoint/2010/main" val="2562476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7E243DA0-0F37-4B9D-8137-8E9DB1D47606}" type="slidenum">
              <a:rPr lang="en-US" smtClean="0"/>
              <a:pPr/>
              <a:t>1</a:t>
            </a:fld>
            <a:endParaRPr lang="en-US"/>
          </a:p>
        </p:txBody>
      </p:sp>
    </p:spTree>
    <p:extLst>
      <p:ext uri="{BB962C8B-B14F-4D97-AF65-F5344CB8AC3E}">
        <p14:creationId xmlns:p14="http://schemas.microsoft.com/office/powerpoint/2010/main" val="5104046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13635038"/>
            <a:ext cx="23317200" cy="94075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4114800" y="24871363"/>
            <a:ext cx="19202400" cy="11217275"/>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371600" y="1757363"/>
            <a:ext cx="24688800" cy="73152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371600" y="10240963"/>
            <a:ext cx="24688800" cy="2896711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9888200" y="1757363"/>
            <a:ext cx="6172200" cy="37450712"/>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1600" y="1757363"/>
            <a:ext cx="18364200" cy="3745071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71600" y="1757363"/>
            <a:ext cx="24688800" cy="73152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1371600" y="10240963"/>
            <a:ext cx="24688800" cy="2896711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66938" y="28203525"/>
            <a:ext cx="23317200" cy="8718550"/>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166938" y="18602325"/>
            <a:ext cx="23317200" cy="960120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371600" y="1757363"/>
            <a:ext cx="24688800" cy="73152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1371600" y="10240963"/>
            <a:ext cx="12268200" cy="2896711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3792200" y="10240963"/>
            <a:ext cx="12268200" cy="2896711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1757363"/>
            <a:ext cx="24688800" cy="73152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71600" y="9825038"/>
            <a:ext cx="12120563" cy="40941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13919200"/>
            <a:ext cx="12120563" cy="252888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3935075" y="9825038"/>
            <a:ext cx="12125325" cy="40941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3935075" y="13919200"/>
            <a:ext cx="12125325" cy="252888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371600" y="1757363"/>
            <a:ext cx="24688800" cy="73152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1600" y="1747838"/>
            <a:ext cx="9024938" cy="7437437"/>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0725150" y="1747838"/>
            <a:ext cx="15335250" cy="3746023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371600" y="9185275"/>
            <a:ext cx="9024938" cy="300228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76863" y="30724475"/>
            <a:ext cx="16459200" cy="3625850"/>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5376863" y="3921125"/>
            <a:ext cx="16459200" cy="2633503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5376863" y="34350325"/>
            <a:ext cx="16459200" cy="515143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228975" rtl="0" eaLnBrk="0" fontAlgn="base" hangingPunct="0">
        <a:spcBef>
          <a:spcPct val="0"/>
        </a:spcBef>
        <a:spcAft>
          <a:spcPct val="0"/>
        </a:spcAft>
        <a:defRPr sz="15500">
          <a:solidFill>
            <a:schemeClr val="tx2"/>
          </a:solidFill>
          <a:latin typeface="+mj-lt"/>
          <a:ea typeface="+mj-ea"/>
          <a:cs typeface="+mj-cs"/>
        </a:defRPr>
      </a:lvl1pPr>
      <a:lvl2pPr algn="ctr" defTabSz="3228975" rtl="0" eaLnBrk="0" fontAlgn="base" hangingPunct="0">
        <a:spcBef>
          <a:spcPct val="0"/>
        </a:spcBef>
        <a:spcAft>
          <a:spcPct val="0"/>
        </a:spcAft>
        <a:defRPr sz="15500">
          <a:solidFill>
            <a:schemeClr val="tx2"/>
          </a:solidFill>
          <a:latin typeface="Times New Roman" pitchFamily="18" charset="0"/>
        </a:defRPr>
      </a:lvl2pPr>
      <a:lvl3pPr algn="ctr" defTabSz="3228975" rtl="0" eaLnBrk="0" fontAlgn="base" hangingPunct="0">
        <a:spcBef>
          <a:spcPct val="0"/>
        </a:spcBef>
        <a:spcAft>
          <a:spcPct val="0"/>
        </a:spcAft>
        <a:defRPr sz="15500">
          <a:solidFill>
            <a:schemeClr val="tx2"/>
          </a:solidFill>
          <a:latin typeface="Times New Roman" pitchFamily="18" charset="0"/>
        </a:defRPr>
      </a:lvl3pPr>
      <a:lvl4pPr algn="ctr" defTabSz="3228975" rtl="0" eaLnBrk="0" fontAlgn="base" hangingPunct="0">
        <a:spcBef>
          <a:spcPct val="0"/>
        </a:spcBef>
        <a:spcAft>
          <a:spcPct val="0"/>
        </a:spcAft>
        <a:defRPr sz="15500">
          <a:solidFill>
            <a:schemeClr val="tx2"/>
          </a:solidFill>
          <a:latin typeface="Times New Roman" pitchFamily="18" charset="0"/>
        </a:defRPr>
      </a:lvl4pPr>
      <a:lvl5pPr algn="ctr" defTabSz="3228975" rtl="0" eaLnBrk="0" fontAlgn="base" hangingPunct="0">
        <a:spcBef>
          <a:spcPct val="0"/>
        </a:spcBef>
        <a:spcAft>
          <a:spcPct val="0"/>
        </a:spcAft>
        <a:defRPr sz="15500">
          <a:solidFill>
            <a:schemeClr val="tx2"/>
          </a:solidFill>
          <a:latin typeface="Times New Roman" pitchFamily="18" charset="0"/>
        </a:defRPr>
      </a:lvl5pPr>
      <a:lvl6pPr marL="457200" algn="ctr" defTabSz="3228975" rtl="0" eaLnBrk="0" fontAlgn="base" hangingPunct="0">
        <a:spcBef>
          <a:spcPct val="0"/>
        </a:spcBef>
        <a:spcAft>
          <a:spcPct val="0"/>
        </a:spcAft>
        <a:defRPr sz="15500">
          <a:solidFill>
            <a:schemeClr val="tx2"/>
          </a:solidFill>
          <a:latin typeface="Times New Roman" pitchFamily="18" charset="0"/>
        </a:defRPr>
      </a:lvl6pPr>
      <a:lvl7pPr marL="914400" algn="ctr" defTabSz="3228975" rtl="0" eaLnBrk="0" fontAlgn="base" hangingPunct="0">
        <a:spcBef>
          <a:spcPct val="0"/>
        </a:spcBef>
        <a:spcAft>
          <a:spcPct val="0"/>
        </a:spcAft>
        <a:defRPr sz="15500">
          <a:solidFill>
            <a:schemeClr val="tx2"/>
          </a:solidFill>
          <a:latin typeface="Times New Roman" pitchFamily="18" charset="0"/>
        </a:defRPr>
      </a:lvl7pPr>
      <a:lvl8pPr marL="1371600" algn="ctr" defTabSz="3228975" rtl="0" eaLnBrk="0" fontAlgn="base" hangingPunct="0">
        <a:spcBef>
          <a:spcPct val="0"/>
        </a:spcBef>
        <a:spcAft>
          <a:spcPct val="0"/>
        </a:spcAft>
        <a:defRPr sz="15500">
          <a:solidFill>
            <a:schemeClr val="tx2"/>
          </a:solidFill>
          <a:latin typeface="Times New Roman" pitchFamily="18" charset="0"/>
        </a:defRPr>
      </a:lvl8pPr>
      <a:lvl9pPr marL="1828800" algn="ctr" defTabSz="3228975" rtl="0" eaLnBrk="0" fontAlgn="base" hangingPunct="0">
        <a:spcBef>
          <a:spcPct val="0"/>
        </a:spcBef>
        <a:spcAft>
          <a:spcPct val="0"/>
        </a:spcAft>
        <a:defRPr sz="15500">
          <a:solidFill>
            <a:schemeClr val="tx2"/>
          </a:solidFill>
          <a:latin typeface="Times New Roman" pitchFamily="18" charset="0"/>
        </a:defRPr>
      </a:lvl9pPr>
    </p:titleStyle>
    <p:bodyStyle>
      <a:lvl1pPr marL="1209675" indent="-1209675" algn="l" defTabSz="3228975" rtl="0" eaLnBrk="0" fontAlgn="base" hangingPunct="0">
        <a:spcBef>
          <a:spcPct val="20000"/>
        </a:spcBef>
        <a:spcAft>
          <a:spcPct val="0"/>
        </a:spcAft>
        <a:buChar char="•"/>
        <a:defRPr sz="11200">
          <a:solidFill>
            <a:schemeClr val="tx1"/>
          </a:solidFill>
          <a:latin typeface="+mn-lt"/>
          <a:ea typeface="+mn-ea"/>
          <a:cs typeface="+mn-cs"/>
        </a:defRPr>
      </a:lvl1pPr>
      <a:lvl2pPr marL="2622550" indent="-1009650" algn="l" defTabSz="3228975" rtl="0" eaLnBrk="0" fontAlgn="base" hangingPunct="0">
        <a:spcBef>
          <a:spcPct val="20000"/>
        </a:spcBef>
        <a:spcAft>
          <a:spcPct val="0"/>
        </a:spcAft>
        <a:buChar char="–"/>
        <a:defRPr sz="9900">
          <a:solidFill>
            <a:schemeClr val="tx1"/>
          </a:solidFill>
          <a:latin typeface="+mn-lt"/>
        </a:defRPr>
      </a:lvl2pPr>
      <a:lvl3pPr marL="4035425" indent="-806450" algn="l" defTabSz="3228975" rtl="0" eaLnBrk="0" fontAlgn="base" hangingPunct="0">
        <a:spcBef>
          <a:spcPct val="20000"/>
        </a:spcBef>
        <a:spcAft>
          <a:spcPct val="0"/>
        </a:spcAft>
        <a:buChar char="•"/>
        <a:defRPr sz="8500">
          <a:solidFill>
            <a:schemeClr val="tx1"/>
          </a:solidFill>
          <a:latin typeface="+mn-lt"/>
        </a:defRPr>
      </a:lvl3pPr>
      <a:lvl4pPr marL="5654675" indent="-811213" algn="l" defTabSz="3228975" rtl="0" eaLnBrk="0" fontAlgn="base" hangingPunct="0">
        <a:spcBef>
          <a:spcPct val="20000"/>
        </a:spcBef>
        <a:spcAft>
          <a:spcPct val="0"/>
        </a:spcAft>
        <a:buChar char="–"/>
        <a:defRPr sz="6900">
          <a:solidFill>
            <a:schemeClr val="tx1"/>
          </a:solidFill>
          <a:latin typeface="+mn-lt"/>
        </a:defRPr>
      </a:lvl4pPr>
      <a:lvl5pPr marL="7267575" indent="-806450" algn="l" defTabSz="3228975" rtl="0" eaLnBrk="0" fontAlgn="base" hangingPunct="0">
        <a:spcBef>
          <a:spcPct val="20000"/>
        </a:spcBef>
        <a:spcAft>
          <a:spcPct val="0"/>
        </a:spcAft>
        <a:buChar char="»"/>
        <a:defRPr sz="6900">
          <a:solidFill>
            <a:schemeClr val="tx1"/>
          </a:solidFill>
          <a:latin typeface="+mn-lt"/>
        </a:defRPr>
      </a:lvl5pPr>
      <a:lvl6pPr marL="7724775" indent="-806450" algn="l" defTabSz="3228975" rtl="0" eaLnBrk="0" fontAlgn="base" hangingPunct="0">
        <a:spcBef>
          <a:spcPct val="20000"/>
        </a:spcBef>
        <a:spcAft>
          <a:spcPct val="0"/>
        </a:spcAft>
        <a:buChar char="»"/>
        <a:defRPr sz="6900">
          <a:solidFill>
            <a:schemeClr val="tx1"/>
          </a:solidFill>
          <a:latin typeface="+mn-lt"/>
        </a:defRPr>
      </a:lvl6pPr>
      <a:lvl7pPr marL="8181975" indent="-806450" algn="l" defTabSz="3228975" rtl="0" eaLnBrk="0" fontAlgn="base" hangingPunct="0">
        <a:spcBef>
          <a:spcPct val="20000"/>
        </a:spcBef>
        <a:spcAft>
          <a:spcPct val="0"/>
        </a:spcAft>
        <a:buChar char="»"/>
        <a:defRPr sz="6900">
          <a:solidFill>
            <a:schemeClr val="tx1"/>
          </a:solidFill>
          <a:latin typeface="+mn-lt"/>
        </a:defRPr>
      </a:lvl7pPr>
      <a:lvl8pPr marL="8639175" indent="-806450" algn="l" defTabSz="3228975" rtl="0" eaLnBrk="0" fontAlgn="base" hangingPunct="0">
        <a:spcBef>
          <a:spcPct val="20000"/>
        </a:spcBef>
        <a:spcAft>
          <a:spcPct val="0"/>
        </a:spcAft>
        <a:buChar char="»"/>
        <a:defRPr sz="6900">
          <a:solidFill>
            <a:schemeClr val="tx1"/>
          </a:solidFill>
          <a:latin typeface="+mn-lt"/>
        </a:defRPr>
      </a:lvl8pPr>
      <a:lvl9pPr marL="9096375" indent="-806450" algn="l" defTabSz="3228975" rtl="0" eaLnBrk="0" fontAlgn="base" hangingPunct="0">
        <a:spcBef>
          <a:spcPct val="20000"/>
        </a:spcBef>
        <a:spcAft>
          <a:spcPct val="0"/>
        </a:spcAft>
        <a:buChar char="»"/>
        <a:defRPr sz="6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emf"/><Relationship Id="rId13" Type="http://schemas.openxmlformats.org/officeDocument/2006/relationships/image" Target="http://www.medicalproductcn.asia/images/1-3s.jpg" TargetMode="External"/><Relationship Id="rId3" Type="http://schemas.openxmlformats.org/officeDocument/2006/relationships/image" Target="../media/image1.jpeg"/><Relationship Id="rId7" Type="http://schemas.openxmlformats.org/officeDocument/2006/relationships/image" Target="../media/image5.emf"/><Relationship Id="rId12" Type="http://schemas.openxmlformats.org/officeDocument/2006/relationships/image" Target="../media/image9.jpeg"/><Relationship Id="rId17" Type="http://schemas.openxmlformats.org/officeDocument/2006/relationships/image" Target="http://t1.gstatic.com/images?q=tbn:ANd9GcSXKNoZWvLhpxE27L2G0LhDl8pxcgNOoBYi-WpISNyqInS2FQ99" TargetMode="External"/><Relationship Id="rId2" Type="http://schemas.openxmlformats.org/officeDocument/2006/relationships/notesSlide" Target="../notesSlides/notesSlide1.xml"/><Relationship Id="rId16" Type="http://schemas.openxmlformats.org/officeDocument/2006/relationships/image" Target="../media/image11.jpeg"/><Relationship Id="rId1" Type="http://schemas.openxmlformats.org/officeDocument/2006/relationships/slideLayout" Target="../slideLayouts/slideLayout7.xml"/><Relationship Id="rId6" Type="http://schemas.openxmlformats.org/officeDocument/2006/relationships/image" Target="../media/image4.emf"/><Relationship Id="rId11" Type="http://schemas.openxmlformats.org/officeDocument/2006/relationships/image" Target="http://www.medicalproductcn.asia/images/1-2s.jpg" TargetMode="External"/><Relationship Id="rId5" Type="http://schemas.openxmlformats.org/officeDocument/2006/relationships/image" Target="../media/image3.emf"/><Relationship Id="rId15" Type="http://schemas.openxmlformats.org/officeDocument/2006/relationships/image" Target="http://t1.gstatic.com/images?q=tbn:ANd9GcQMf0VLMwAwYDcpLYzzD-L-iwjQU3H6Sk5IOERirujrZTDJperIrA" TargetMode="External"/><Relationship Id="rId10" Type="http://schemas.openxmlformats.org/officeDocument/2006/relationships/image" Target="../media/image8.jpeg"/><Relationship Id="rId4" Type="http://schemas.openxmlformats.org/officeDocument/2006/relationships/image" Target="../media/image2.emf"/><Relationship Id="rId9" Type="http://schemas.openxmlformats.org/officeDocument/2006/relationships/image" Target="../media/image7.emf"/><Relationship Id="rId1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8223" name="Text Box 31"/>
          <p:cNvSpPr txBox="1">
            <a:spLocks noChangeArrowheads="1"/>
          </p:cNvSpPr>
          <p:nvPr/>
        </p:nvSpPr>
        <p:spPr bwMode="auto">
          <a:xfrm>
            <a:off x="3657600" y="457200"/>
            <a:ext cx="23012400" cy="3886200"/>
          </a:xfrm>
          <a:prstGeom prst="rect">
            <a:avLst/>
          </a:prstGeom>
          <a:solidFill>
            <a:srgbClr val="808000"/>
          </a:solidFill>
          <a:ln w="38100">
            <a:noFill/>
            <a:miter lim="800000"/>
            <a:headEnd/>
            <a:tailEnd/>
          </a:ln>
          <a:effectLst/>
        </p:spPr>
        <p:txBody>
          <a:bodyPr lIns="85638" tIns="42818" rIns="85638" bIns="42818" anchor="ctr" anchorCtr="1"/>
          <a:lstStyle/>
          <a:p>
            <a:pPr algn="ctr" rtl="1">
              <a:lnSpc>
                <a:spcPct val="150000"/>
              </a:lnSpc>
            </a:pPr>
            <a:r>
              <a:rPr lang="en-US" sz="6000" b="1" dirty="0">
                <a:solidFill>
                  <a:schemeClr val="bg1"/>
                </a:solidFill>
                <a:latin typeface="Times New Roman" pitchFamily="18" charset="0"/>
                <a:cs typeface="Times New Roman" pitchFamily="18" charset="0"/>
              </a:rPr>
              <a:t>APPLICATION OF ANTIMICROBIAL NON WOVEN FABRICS IN NURSING PADS</a:t>
            </a:r>
            <a:endParaRPr lang="en-US" sz="6000" dirty="0">
              <a:solidFill>
                <a:schemeClr val="bg1"/>
              </a:solidFill>
              <a:latin typeface="Times New Roman" pitchFamily="18" charset="0"/>
              <a:cs typeface="Times New Roman" pitchFamily="18" charset="0"/>
            </a:endParaRPr>
          </a:p>
          <a:p>
            <a:pPr algn="ctr"/>
            <a:r>
              <a:rPr lang="en-US" sz="4000" b="1" dirty="0">
                <a:latin typeface="Times New Roman" pitchFamily="18" charset="0"/>
                <a:cs typeface="Times New Roman" pitchFamily="18" charset="0"/>
              </a:rPr>
              <a:t>Ibrahim, G.E</a:t>
            </a:r>
            <a:r>
              <a:rPr lang="en-US" sz="4000" b="1" dirty="0" smtClean="0">
                <a:latin typeface="Times New Roman" pitchFamily="18" charset="0"/>
                <a:cs typeface="Times New Roman" pitchFamily="18" charset="0"/>
              </a:rPr>
              <a:t>.</a:t>
            </a:r>
          </a:p>
          <a:p>
            <a:pPr algn="ctr"/>
            <a:r>
              <a:rPr lang="en-US" sz="3600" b="1" dirty="0">
                <a:solidFill>
                  <a:schemeClr val="bg1"/>
                </a:solidFill>
              </a:rPr>
              <a:t>Nature &amp; Science;Oct2011, Vol. 9 Issue 10, p16</a:t>
            </a:r>
          </a:p>
          <a:p>
            <a:pPr algn="ctr" defTabSz="857250"/>
            <a:endParaRPr lang="en-US" sz="3600" dirty="0">
              <a:solidFill>
                <a:srgbClr val="FFFFCC"/>
              </a:solidFill>
              <a:cs typeface="Arial" pitchFamily="34" charset="0"/>
            </a:endParaRPr>
          </a:p>
        </p:txBody>
      </p:sp>
      <p:sp>
        <p:nvSpPr>
          <p:cNvPr id="8226" name="Text Box 34"/>
          <p:cNvSpPr txBox="1">
            <a:spLocks noChangeArrowheads="1"/>
          </p:cNvSpPr>
          <p:nvPr/>
        </p:nvSpPr>
        <p:spPr bwMode="auto">
          <a:xfrm>
            <a:off x="547688" y="5027613"/>
            <a:ext cx="12796837" cy="914400"/>
          </a:xfrm>
          <a:prstGeom prst="rect">
            <a:avLst/>
          </a:prstGeom>
          <a:solidFill>
            <a:srgbClr val="808000"/>
          </a:solidFill>
          <a:ln w="38100">
            <a:solidFill>
              <a:srgbClr val="800000"/>
            </a:solidFill>
            <a:miter lim="800000"/>
            <a:headEnd/>
            <a:tailEnd/>
          </a:ln>
          <a:effectLst/>
        </p:spPr>
        <p:txBody>
          <a:bodyPr lIns="128016" tIns="64008" rIns="128016" bIns="64008"/>
          <a:lstStyle/>
          <a:p>
            <a:pPr defTabSz="1279525"/>
            <a:r>
              <a:rPr lang="en-US" sz="4800" b="1">
                <a:solidFill>
                  <a:srgbClr val="FFFF99"/>
                </a:solidFill>
                <a:effectLst>
                  <a:outerShdw blurRad="38100" dist="38100" dir="2700000" algn="tl">
                    <a:srgbClr val="000000"/>
                  </a:outerShdw>
                </a:effectLst>
                <a:cs typeface="Arial" pitchFamily="34" charset="0"/>
              </a:rPr>
              <a:t>Abstract</a:t>
            </a:r>
          </a:p>
        </p:txBody>
      </p:sp>
      <p:sp>
        <p:nvSpPr>
          <p:cNvPr id="8227" name="Text Box 35"/>
          <p:cNvSpPr txBox="1">
            <a:spLocks noChangeArrowheads="1"/>
          </p:cNvSpPr>
          <p:nvPr/>
        </p:nvSpPr>
        <p:spPr bwMode="auto">
          <a:xfrm>
            <a:off x="547688" y="6397625"/>
            <a:ext cx="12796837" cy="6022975"/>
          </a:xfrm>
          <a:prstGeom prst="rect">
            <a:avLst/>
          </a:prstGeom>
          <a:noFill/>
          <a:ln w="38100">
            <a:solidFill>
              <a:srgbClr val="800000"/>
            </a:solidFill>
            <a:miter lim="800000"/>
            <a:headEnd/>
            <a:tailEnd/>
          </a:ln>
          <a:effectLst/>
        </p:spPr>
        <p:txBody>
          <a:bodyPr lIns="256032" tIns="256032" rIns="256032" bIns="256032"/>
          <a:lstStyle/>
          <a:p>
            <a:pPr algn="just" defTabSz="857250"/>
            <a:r>
              <a:rPr lang="en-US" sz="3200" b="1" dirty="0">
                <a:solidFill>
                  <a:srgbClr val="002060"/>
                </a:solidFill>
                <a:latin typeface="Times New Roman" pitchFamily="18" charset="0"/>
                <a:cs typeface="Times New Roman" pitchFamily="18" charset="0"/>
              </a:rPr>
              <a:t>This research aims to produce fabrics suitable for being used as a breast-milk absorbent pad. The produced nurse pad consists of three layers The non-woven technique was applied to produce the outer layers , using different substrates where the outer layers were made of (cotton, viscose, polyester, viscose/ polyester blend and polypropylene),and the wadding layer were made of cotton and viscose . The produced fabrics were treated with an antimicrobial agent. Different parameters were studied including, fabric construction (using nonwoven technique), material used and weight. Their influence on the performance of the end-use fabric and the achieved properties were studied. On the other hand physical-chemical properties</a:t>
            </a:r>
            <a:endParaRPr lang="en-US" sz="3200" b="1" dirty="0">
              <a:solidFill>
                <a:srgbClr val="002060"/>
              </a:solidFill>
              <a:latin typeface="Times New Roman" pitchFamily="18" charset="0"/>
              <a:cs typeface="Times New Roman" pitchFamily="18" charset="0"/>
            </a:endParaRPr>
          </a:p>
        </p:txBody>
      </p:sp>
      <p:sp>
        <p:nvSpPr>
          <p:cNvPr id="8228" name="Text Box 36"/>
          <p:cNvSpPr txBox="1">
            <a:spLocks noChangeArrowheads="1"/>
          </p:cNvSpPr>
          <p:nvPr/>
        </p:nvSpPr>
        <p:spPr bwMode="auto">
          <a:xfrm>
            <a:off x="14076363" y="6397625"/>
            <a:ext cx="12796837" cy="8232775"/>
          </a:xfrm>
          <a:prstGeom prst="rect">
            <a:avLst/>
          </a:prstGeom>
          <a:noFill/>
          <a:ln w="38100">
            <a:solidFill>
              <a:srgbClr val="800000"/>
            </a:solidFill>
            <a:miter lim="800000"/>
            <a:headEnd/>
            <a:tailEnd/>
          </a:ln>
          <a:effectLst/>
        </p:spPr>
        <p:txBody>
          <a:bodyPr lIns="256032" tIns="256032" rIns="256032" bIns="256032"/>
          <a:lstStyle/>
          <a:p>
            <a:r>
              <a:rPr lang="en-US" sz="3200" b="1" dirty="0">
                <a:solidFill>
                  <a:srgbClr val="FF0000"/>
                </a:solidFill>
                <a:latin typeface="Times New Roman" pitchFamily="18" charset="0"/>
                <a:cs typeface="Times New Roman" pitchFamily="18" charset="0"/>
              </a:rPr>
              <a:t>Air permeability test</a:t>
            </a:r>
          </a:p>
          <a:p>
            <a:r>
              <a:rPr lang="en-US" sz="3200" b="1" dirty="0">
                <a:solidFill>
                  <a:srgbClr val="002060"/>
                </a:solidFill>
                <a:latin typeface="Times New Roman" pitchFamily="18" charset="0"/>
                <a:cs typeface="Times New Roman" pitchFamily="18" charset="0"/>
              </a:rPr>
              <a:t> In this study the researcher has treated nursing pad samples with </a:t>
            </a:r>
            <a:r>
              <a:rPr lang="en-US" sz="3200" b="1" dirty="0" err="1">
                <a:solidFill>
                  <a:srgbClr val="002060"/>
                </a:solidFill>
                <a:latin typeface="Times New Roman" pitchFamily="18" charset="0"/>
                <a:cs typeface="Times New Roman" pitchFamily="18" charset="0"/>
              </a:rPr>
              <a:t>triclosan</a:t>
            </a:r>
            <a:r>
              <a:rPr lang="en-US" sz="3200" b="1" dirty="0">
                <a:solidFill>
                  <a:srgbClr val="002060"/>
                </a:solidFill>
                <a:latin typeface="Times New Roman" pitchFamily="18" charset="0"/>
                <a:cs typeface="Times New Roman" pitchFamily="18" charset="0"/>
              </a:rPr>
              <a:t> to improve their antimicrobial and water barrier properties.</a:t>
            </a:r>
          </a:p>
          <a:p>
            <a:r>
              <a:rPr lang="en-US" sz="3200" b="1" dirty="0">
                <a:solidFill>
                  <a:srgbClr val="FF0000"/>
                </a:solidFill>
                <a:latin typeface="Times New Roman" pitchFamily="18" charset="0"/>
                <a:cs typeface="Times New Roman" pitchFamily="18" charset="0"/>
              </a:rPr>
              <a:t>Water absorption test</a:t>
            </a:r>
          </a:p>
          <a:p>
            <a:r>
              <a:rPr lang="en-US" sz="3200" b="1" dirty="0">
                <a:solidFill>
                  <a:srgbClr val="002060"/>
                </a:solidFill>
                <a:latin typeface="Times New Roman" pitchFamily="18" charset="0"/>
                <a:cs typeface="Times New Roman" pitchFamily="18" charset="0"/>
              </a:rPr>
              <a:t>It is obvious from results that samples of viscose wadding have achieved the highest rates of absorption, whereas cotton samples have </a:t>
            </a:r>
            <a:r>
              <a:rPr lang="en-US" sz="3200" b="1" dirty="0">
                <a:solidFill>
                  <a:srgbClr val="FF0000"/>
                </a:solidFill>
                <a:latin typeface="Times New Roman" pitchFamily="18" charset="0"/>
                <a:cs typeface="Times New Roman" pitchFamily="18" charset="0"/>
              </a:rPr>
              <a:t>achieved the lowest rates. </a:t>
            </a:r>
          </a:p>
          <a:p>
            <a:r>
              <a:rPr lang="en-US" sz="3200" b="1" dirty="0">
                <a:solidFill>
                  <a:srgbClr val="002060"/>
                </a:solidFill>
                <a:latin typeface="Times New Roman" pitchFamily="18" charset="0"/>
                <a:cs typeface="Times New Roman" pitchFamily="18" charset="0"/>
              </a:rPr>
              <a:t>From the results it is obvious that samples produced of viscose  fiber </a:t>
            </a:r>
            <a:r>
              <a:rPr lang="en-US" sz="3200" b="1" dirty="0">
                <a:solidFill>
                  <a:srgbClr val="002060"/>
                </a:solidFill>
                <a:latin typeface="Times New Roman" pitchFamily="18" charset="0"/>
                <a:cs typeface="Times New Roman" pitchFamily="18" charset="0"/>
              </a:rPr>
              <a:t>have achieved the highest rates of water permeability among all produced samples </a:t>
            </a:r>
            <a:r>
              <a:rPr lang="en-US" sz="3200" b="1" dirty="0">
                <a:solidFill>
                  <a:srgbClr val="002060"/>
                </a:solidFill>
                <a:latin typeface="Times New Roman" pitchFamily="18" charset="0"/>
                <a:cs typeface="Times New Roman" pitchFamily="18" charset="0"/>
              </a:rPr>
              <a:t>.</a:t>
            </a:r>
          </a:p>
          <a:p>
            <a:r>
              <a:rPr lang="en-US" sz="3200" b="1" dirty="0">
                <a:solidFill>
                  <a:srgbClr val="FF0000"/>
                </a:solidFill>
                <a:latin typeface="Times New Roman" pitchFamily="18" charset="0"/>
                <a:cs typeface="Times New Roman" pitchFamily="18" charset="0"/>
              </a:rPr>
              <a:t>Roughness test </a:t>
            </a:r>
          </a:p>
          <a:p>
            <a:r>
              <a:rPr lang="en-US" sz="3200" b="1" dirty="0">
                <a:solidFill>
                  <a:srgbClr val="002060"/>
                </a:solidFill>
                <a:latin typeface="Times New Roman" pitchFamily="18" charset="0"/>
                <a:cs typeface="Times New Roman" pitchFamily="18" charset="0"/>
              </a:rPr>
              <a:t>From the tables of roughness results and diagrams it is clear that, there is a direct relationship between weight/m2 and roughness. It could be stated that samples of high weights contain more fibers compared to samples of low weights and hence the total shear force within the fabric is higher.</a:t>
            </a:r>
          </a:p>
          <a:p>
            <a:r>
              <a:rPr lang="en-US" dirty="0" smtClean="0"/>
              <a:t>, </a:t>
            </a:r>
            <a:endParaRPr lang="en-US" dirty="0"/>
          </a:p>
          <a:p>
            <a:pPr defTabSz="857250"/>
            <a:endParaRPr lang="en-US" dirty="0"/>
          </a:p>
        </p:txBody>
      </p:sp>
      <p:sp>
        <p:nvSpPr>
          <p:cNvPr id="8229" name="Text Box 37"/>
          <p:cNvSpPr txBox="1">
            <a:spLocks noChangeArrowheads="1"/>
          </p:cNvSpPr>
          <p:nvPr/>
        </p:nvSpPr>
        <p:spPr bwMode="auto">
          <a:xfrm>
            <a:off x="14076363" y="5027613"/>
            <a:ext cx="12796837" cy="914400"/>
          </a:xfrm>
          <a:prstGeom prst="rect">
            <a:avLst/>
          </a:prstGeom>
          <a:solidFill>
            <a:srgbClr val="808000"/>
          </a:solidFill>
          <a:ln w="38100">
            <a:solidFill>
              <a:srgbClr val="800000"/>
            </a:solidFill>
            <a:miter lim="800000"/>
            <a:headEnd/>
            <a:tailEnd/>
          </a:ln>
          <a:effectLst/>
        </p:spPr>
        <p:txBody>
          <a:bodyPr lIns="128016" tIns="64008" rIns="128016" bIns="64008"/>
          <a:lstStyle/>
          <a:p>
            <a:pPr defTabSz="1279525"/>
            <a:r>
              <a:rPr lang="en-US" sz="4800" b="1">
                <a:solidFill>
                  <a:srgbClr val="FFFF99"/>
                </a:solidFill>
                <a:effectLst>
                  <a:outerShdw blurRad="38100" dist="38100" dir="2700000" algn="tl">
                    <a:srgbClr val="000000"/>
                  </a:outerShdw>
                </a:effectLst>
                <a:cs typeface="Arial" pitchFamily="34" charset="0"/>
              </a:rPr>
              <a:t>Results</a:t>
            </a:r>
          </a:p>
        </p:txBody>
      </p:sp>
      <p:sp>
        <p:nvSpPr>
          <p:cNvPr id="8230" name="Text Box 38"/>
          <p:cNvSpPr txBox="1">
            <a:spLocks noChangeArrowheads="1"/>
          </p:cNvSpPr>
          <p:nvPr/>
        </p:nvSpPr>
        <p:spPr bwMode="auto">
          <a:xfrm>
            <a:off x="14047788" y="36807775"/>
            <a:ext cx="12795250" cy="6383337"/>
          </a:xfrm>
          <a:prstGeom prst="rect">
            <a:avLst/>
          </a:prstGeom>
          <a:noFill/>
          <a:ln w="38100">
            <a:solidFill>
              <a:srgbClr val="800000"/>
            </a:solidFill>
            <a:miter lim="800000"/>
            <a:headEnd/>
            <a:tailEnd/>
          </a:ln>
          <a:effectLst/>
        </p:spPr>
        <p:txBody>
          <a:bodyPr lIns="256032" tIns="256032" rIns="256032" bIns="256032"/>
          <a:lstStyle/>
          <a:p>
            <a:pPr lvl="0"/>
            <a:r>
              <a:rPr lang="en-US" sz="3200" b="1" dirty="0" smtClean="0">
                <a:solidFill>
                  <a:srgbClr val="002060"/>
                </a:solidFill>
                <a:latin typeface="Times New Roman" pitchFamily="18" charset="0"/>
                <a:cs typeface="Times New Roman" pitchFamily="18" charset="0"/>
              </a:rPr>
              <a:t>1- </a:t>
            </a:r>
            <a:r>
              <a:rPr lang="en-US" sz="3200" b="1" dirty="0" err="1" smtClean="0">
                <a:solidFill>
                  <a:srgbClr val="002060"/>
                </a:solidFill>
                <a:latin typeface="Times New Roman" pitchFamily="18" charset="0"/>
                <a:cs typeface="Times New Roman" pitchFamily="18" charset="0"/>
              </a:rPr>
              <a:t>Pardeshi,P</a:t>
            </a:r>
            <a:r>
              <a:rPr lang="en-US" sz="3200" b="1" dirty="0" err="1">
                <a:solidFill>
                  <a:srgbClr val="002060"/>
                </a:solidFill>
                <a:latin typeface="Times New Roman" pitchFamily="18" charset="0"/>
                <a:cs typeface="Times New Roman" pitchFamily="18" charset="0"/>
              </a:rPr>
              <a:t>.,D</a:t>
            </a:r>
            <a:r>
              <a:rPr lang="en-US" sz="3200" b="1" dirty="0">
                <a:solidFill>
                  <a:srgbClr val="002060"/>
                </a:solidFill>
                <a:latin typeface="Times New Roman" pitchFamily="18" charset="0"/>
                <a:cs typeface="Times New Roman" pitchFamily="18" charset="0"/>
              </a:rPr>
              <a:t>., and Manjrekar,S.,G.,2002."Medical Textiles: New Avenue of Textile Applications" , The Indian Textile Journal , p13-22</a:t>
            </a:r>
          </a:p>
          <a:p>
            <a:pPr lvl="0"/>
            <a:r>
              <a:rPr lang="en-US" sz="3200" b="1" dirty="0" smtClean="0">
                <a:solidFill>
                  <a:srgbClr val="002060"/>
                </a:solidFill>
                <a:latin typeface="Times New Roman" pitchFamily="18" charset="0"/>
                <a:cs typeface="Times New Roman" pitchFamily="18" charset="0"/>
              </a:rPr>
              <a:t>2-Garrido,A</a:t>
            </a:r>
            <a:r>
              <a:rPr lang="en-US" sz="3200" b="1" dirty="0">
                <a:solidFill>
                  <a:srgbClr val="002060"/>
                </a:solidFill>
                <a:latin typeface="Times New Roman" pitchFamily="18" charset="0"/>
                <a:cs typeface="Times New Roman" pitchFamily="18" charset="0"/>
              </a:rPr>
              <a:t>.,E., " Protection Disks for Breastfeeding Mothers", </a:t>
            </a:r>
            <a:r>
              <a:rPr lang="en-US" sz="3200" b="1" dirty="0" err="1">
                <a:solidFill>
                  <a:srgbClr val="002060"/>
                </a:solidFill>
                <a:latin typeface="Times New Roman" pitchFamily="18" charset="0"/>
                <a:cs typeface="Times New Roman" pitchFamily="18" charset="0"/>
              </a:rPr>
              <a:t>U.S.Patent</a:t>
            </a:r>
            <a:r>
              <a:rPr lang="en-US" sz="3200" b="1" dirty="0">
                <a:solidFill>
                  <a:srgbClr val="002060"/>
                </a:solidFill>
                <a:latin typeface="Times New Roman" pitchFamily="18" charset="0"/>
                <a:cs typeface="Times New Roman" pitchFamily="18" charset="0"/>
              </a:rPr>
              <a:t>, No.7,330,330, Nov.27,2007.p4</a:t>
            </a:r>
          </a:p>
          <a:p>
            <a:pPr lvl="0"/>
            <a:r>
              <a:rPr lang="en-US" sz="3200" b="1" dirty="0" smtClean="0">
                <a:solidFill>
                  <a:srgbClr val="002060"/>
                </a:solidFill>
                <a:latin typeface="Times New Roman" pitchFamily="18" charset="0"/>
                <a:cs typeface="Times New Roman" pitchFamily="18" charset="0"/>
              </a:rPr>
              <a:t>3- </a:t>
            </a:r>
            <a:r>
              <a:rPr lang="en-US" sz="3200" b="1" dirty="0" err="1" smtClean="0">
                <a:solidFill>
                  <a:srgbClr val="002060"/>
                </a:solidFill>
                <a:latin typeface="Times New Roman" pitchFamily="18" charset="0"/>
                <a:cs typeface="Times New Roman" pitchFamily="18" charset="0"/>
              </a:rPr>
              <a:t>Lidji,S</a:t>
            </a:r>
            <a:r>
              <a:rPr lang="en-US" sz="3200" b="1" dirty="0" err="1">
                <a:solidFill>
                  <a:srgbClr val="002060"/>
                </a:solidFill>
                <a:latin typeface="Times New Roman" pitchFamily="18" charset="0"/>
                <a:cs typeface="Times New Roman" pitchFamily="18" charset="0"/>
              </a:rPr>
              <a:t>.,R</a:t>
            </a:r>
            <a:r>
              <a:rPr lang="en-US" sz="3200" b="1" dirty="0">
                <a:solidFill>
                  <a:srgbClr val="002060"/>
                </a:solidFill>
                <a:latin typeface="Times New Roman" pitchFamily="18" charset="0"/>
                <a:cs typeface="Times New Roman" pitchFamily="18" charset="0"/>
              </a:rPr>
              <a:t>., "Absorbent Breast Pad For Nursing Mothers", </a:t>
            </a:r>
            <a:r>
              <a:rPr lang="en-US" sz="3200" b="1" dirty="0" err="1">
                <a:solidFill>
                  <a:srgbClr val="002060"/>
                </a:solidFill>
                <a:latin typeface="Times New Roman" pitchFamily="18" charset="0"/>
                <a:cs typeface="Times New Roman" pitchFamily="18" charset="0"/>
              </a:rPr>
              <a:t>U.S.Patent</a:t>
            </a:r>
            <a:r>
              <a:rPr lang="en-US" sz="3200" b="1" dirty="0">
                <a:solidFill>
                  <a:srgbClr val="002060"/>
                </a:solidFill>
                <a:latin typeface="Times New Roman" pitchFamily="18" charset="0"/>
                <a:cs typeface="Times New Roman" pitchFamily="18" charset="0"/>
              </a:rPr>
              <a:t>, No.5,931,717,Aug.3.p1-7</a:t>
            </a:r>
          </a:p>
          <a:p>
            <a:pPr lvl="0"/>
            <a:r>
              <a:rPr lang="en-US" sz="3200" b="1" dirty="0" smtClean="0">
                <a:solidFill>
                  <a:srgbClr val="002060"/>
                </a:solidFill>
                <a:latin typeface="Times New Roman" pitchFamily="18" charset="0"/>
                <a:cs typeface="Times New Roman" pitchFamily="18" charset="0"/>
              </a:rPr>
              <a:t>4-Houser,R</a:t>
            </a:r>
            <a:r>
              <a:rPr lang="en-US" sz="3200" b="1" dirty="0">
                <a:solidFill>
                  <a:srgbClr val="002060"/>
                </a:solidFill>
                <a:latin typeface="Times New Roman" pitchFamily="18" charset="0"/>
                <a:cs typeface="Times New Roman" pitchFamily="18" charset="0"/>
              </a:rPr>
              <a:t>.,D., and Houser, V.,I., 2001." Disposable Therapeutic Breast Pad", </a:t>
            </a:r>
            <a:r>
              <a:rPr lang="en-US" sz="3200" b="1" dirty="0" err="1">
                <a:solidFill>
                  <a:srgbClr val="002060"/>
                </a:solidFill>
                <a:latin typeface="Times New Roman" pitchFamily="18" charset="0"/>
                <a:cs typeface="Times New Roman" pitchFamily="18" charset="0"/>
              </a:rPr>
              <a:t>U.S.Patent</a:t>
            </a:r>
            <a:r>
              <a:rPr lang="en-US" sz="3200" b="1" dirty="0">
                <a:solidFill>
                  <a:srgbClr val="002060"/>
                </a:solidFill>
                <a:latin typeface="Times New Roman" pitchFamily="18" charset="0"/>
                <a:cs typeface="Times New Roman" pitchFamily="18" charset="0"/>
              </a:rPr>
              <a:t>, No.6,241,715,June 5,.p1</a:t>
            </a:r>
          </a:p>
          <a:p>
            <a:pPr lvl="0"/>
            <a:r>
              <a:rPr lang="en-US" sz="3200" b="1" dirty="0" smtClean="0">
                <a:solidFill>
                  <a:srgbClr val="002060"/>
                </a:solidFill>
                <a:latin typeface="Times New Roman" pitchFamily="18" charset="0"/>
                <a:cs typeface="Times New Roman" pitchFamily="18" charset="0"/>
              </a:rPr>
              <a:t>5-Foley,R</a:t>
            </a:r>
            <a:r>
              <a:rPr lang="en-US" sz="3200" b="1" dirty="0">
                <a:solidFill>
                  <a:srgbClr val="002060"/>
                </a:solidFill>
                <a:latin typeface="Times New Roman" pitchFamily="18" charset="0"/>
                <a:cs typeface="Times New Roman" pitchFamily="18" charset="0"/>
              </a:rPr>
              <a:t>.,M.,Nanna,K.,A., and </a:t>
            </a:r>
            <a:r>
              <a:rPr lang="en-US" sz="3200" b="1" dirty="0" err="1">
                <a:solidFill>
                  <a:srgbClr val="002060"/>
                </a:solidFill>
                <a:latin typeface="Times New Roman" pitchFamily="18" charset="0"/>
                <a:cs typeface="Times New Roman" pitchFamily="18" charset="0"/>
              </a:rPr>
              <a:t>Thomas,S</a:t>
            </a:r>
            <a:r>
              <a:rPr lang="en-US" sz="3200" b="1" dirty="0">
                <a:solidFill>
                  <a:srgbClr val="002060"/>
                </a:solidFill>
                <a:latin typeface="Times New Roman" pitchFamily="18" charset="0"/>
                <a:cs typeface="Times New Roman" pitchFamily="18" charset="0"/>
              </a:rPr>
              <a:t>., 2006."Medicated  Breast Pad", </a:t>
            </a:r>
            <a:r>
              <a:rPr lang="en-US" sz="3200" b="1" dirty="0" err="1">
                <a:solidFill>
                  <a:srgbClr val="002060"/>
                </a:solidFill>
                <a:latin typeface="Times New Roman" pitchFamily="18" charset="0"/>
                <a:cs typeface="Times New Roman" pitchFamily="18" charset="0"/>
              </a:rPr>
              <a:t>U.S.Patent</a:t>
            </a:r>
            <a:r>
              <a:rPr lang="en-US" sz="3200" b="1" dirty="0">
                <a:solidFill>
                  <a:srgbClr val="002060"/>
                </a:solidFill>
                <a:latin typeface="Times New Roman" pitchFamily="18" charset="0"/>
                <a:cs typeface="Times New Roman" pitchFamily="18" charset="0"/>
              </a:rPr>
              <a:t>, No.7,044,828, May 16, p5</a:t>
            </a:r>
          </a:p>
          <a:p>
            <a:pPr lvl="0"/>
            <a:r>
              <a:rPr lang="en-US" sz="3200" b="1" dirty="0" smtClean="0">
                <a:solidFill>
                  <a:srgbClr val="002060"/>
                </a:solidFill>
                <a:latin typeface="Times New Roman" pitchFamily="18" charset="0"/>
                <a:cs typeface="Times New Roman" pitchFamily="18" charset="0"/>
              </a:rPr>
              <a:t>6-Roperts,C</a:t>
            </a:r>
            <a:r>
              <a:rPr lang="en-US" sz="3200" b="1" dirty="0">
                <a:solidFill>
                  <a:srgbClr val="002060"/>
                </a:solidFill>
                <a:latin typeface="Times New Roman" pitchFamily="18" charset="0"/>
                <a:cs typeface="Times New Roman" pitchFamily="18" charset="0"/>
              </a:rPr>
              <a:t>.,G., "Nursing Pad", </a:t>
            </a:r>
            <a:r>
              <a:rPr lang="en-US" sz="3200" b="1" dirty="0" err="1">
                <a:solidFill>
                  <a:srgbClr val="002060"/>
                </a:solidFill>
                <a:latin typeface="Times New Roman" pitchFamily="18" charset="0"/>
                <a:cs typeface="Times New Roman" pitchFamily="18" charset="0"/>
              </a:rPr>
              <a:t>U.S.Patent</a:t>
            </a:r>
            <a:r>
              <a:rPr lang="en-US" sz="3200" b="1" dirty="0">
                <a:solidFill>
                  <a:srgbClr val="002060"/>
                </a:solidFill>
                <a:latin typeface="Times New Roman" pitchFamily="18" charset="0"/>
                <a:cs typeface="Times New Roman" pitchFamily="18" charset="0"/>
              </a:rPr>
              <a:t>, No.6,390,886, May 21, 2002.p4</a:t>
            </a:r>
          </a:p>
          <a:p>
            <a:pPr marL="479425" indent="-479425" defTabSz="857250">
              <a:buFontTx/>
              <a:buAutoNum type="arabicPeriod"/>
            </a:pPr>
            <a:endParaRPr lang="en-US" dirty="0">
              <a:cs typeface="Arial" pitchFamily="34" charset="0"/>
            </a:endParaRPr>
          </a:p>
        </p:txBody>
      </p:sp>
      <p:sp>
        <p:nvSpPr>
          <p:cNvPr id="8231" name="Text Box 39"/>
          <p:cNvSpPr txBox="1">
            <a:spLocks noChangeArrowheads="1"/>
          </p:cNvSpPr>
          <p:nvPr/>
        </p:nvSpPr>
        <p:spPr bwMode="auto">
          <a:xfrm>
            <a:off x="14047788" y="35575875"/>
            <a:ext cx="12795250" cy="914400"/>
          </a:xfrm>
          <a:prstGeom prst="rect">
            <a:avLst/>
          </a:prstGeom>
          <a:solidFill>
            <a:srgbClr val="808000"/>
          </a:solidFill>
          <a:ln w="38100">
            <a:solidFill>
              <a:srgbClr val="800000"/>
            </a:solidFill>
            <a:miter lim="800000"/>
            <a:headEnd/>
            <a:tailEnd/>
          </a:ln>
          <a:effectLst/>
        </p:spPr>
        <p:txBody>
          <a:bodyPr lIns="128016" tIns="64008" rIns="128016" bIns="64008"/>
          <a:lstStyle/>
          <a:p>
            <a:pPr defTabSz="1279525"/>
            <a:r>
              <a:rPr lang="en-US" sz="4800" b="1">
                <a:solidFill>
                  <a:srgbClr val="FFFF99"/>
                </a:solidFill>
                <a:effectLst>
                  <a:outerShdw blurRad="38100" dist="38100" dir="2700000" algn="tl">
                    <a:srgbClr val="000000"/>
                  </a:outerShdw>
                </a:effectLst>
                <a:cs typeface="Arial" pitchFamily="34" charset="0"/>
              </a:rPr>
              <a:t>References</a:t>
            </a:r>
          </a:p>
        </p:txBody>
      </p:sp>
      <p:sp>
        <p:nvSpPr>
          <p:cNvPr id="8232" name="Text Box 40"/>
          <p:cNvSpPr txBox="1">
            <a:spLocks noChangeArrowheads="1"/>
          </p:cNvSpPr>
          <p:nvPr/>
        </p:nvSpPr>
        <p:spPr bwMode="auto">
          <a:xfrm>
            <a:off x="557213" y="28749625"/>
            <a:ext cx="12796837" cy="8042275"/>
          </a:xfrm>
          <a:prstGeom prst="rect">
            <a:avLst/>
          </a:prstGeom>
          <a:noFill/>
          <a:ln w="38100">
            <a:solidFill>
              <a:srgbClr val="800000"/>
            </a:solidFill>
            <a:miter lim="800000"/>
            <a:headEnd/>
            <a:tailEnd/>
          </a:ln>
          <a:effectLst/>
        </p:spPr>
        <p:txBody>
          <a:bodyPr lIns="256032" tIns="256032" rIns="256032" bIns="256032"/>
          <a:lstStyle/>
          <a:p>
            <a:pPr algn="just"/>
            <a:r>
              <a:rPr lang="en-US" sz="3200" b="1" dirty="0">
                <a:solidFill>
                  <a:srgbClr val="FF0000"/>
                </a:solidFill>
                <a:latin typeface="Times New Roman" pitchFamily="18" charset="0"/>
                <a:cs typeface="Times New Roman" pitchFamily="18" charset="0"/>
              </a:rPr>
              <a:t>Experimental Work</a:t>
            </a:r>
          </a:p>
          <a:p>
            <a:r>
              <a:rPr lang="en-US" sz="3200" b="1" dirty="0">
                <a:solidFill>
                  <a:srgbClr val="002060"/>
                </a:solidFill>
                <a:latin typeface="Times New Roman" pitchFamily="18" charset="0"/>
                <a:cs typeface="Times New Roman" pitchFamily="18" charset="0"/>
              </a:rPr>
              <a:t>This research concerns with producing fabrics suitable for being used as nursing pad. Five kinds of textile materials were used in this research, polyester, viscose, viscose/ polyester blend, cotton and polypropylene. Nonwoven construction, using random- laid technique for forming the web and spun-laced process for web bonding, was used for producing the inner and outer layers for all samples under study. </a:t>
            </a:r>
          </a:p>
          <a:p>
            <a:pPr algn="just"/>
            <a:r>
              <a:rPr lang="en-US" sz="3200" b="1" dirty="0" smtClean="0">
                <a:solidFill>
                  <a:srgbClr val="FF0000"/>
                </a:solidFill>
                <a:latin typeface="Times New Roman" pitchFamily="18" charset="0"/>
                <a:cs typeface="Times New Roman" pitchFamily="18" charset="0"/>
              </a:rPr>
              <a:t> Antimicrobial </a:t>
            </a:r>
            <a:r>
              <a:rPr lang="en-US" sz="3200" b="1" dirty="0">
                <a:solidFill>
                  <a:srgbClr val="FF0000"/>
                </a:solidFill>
                <a:latin typeface="Times New Roman" pitchFamily="18" charset="0"/>
                <a:cs typeface="Times New Roman" pitchFamily="18" charset="0"/>
              </a:rPr>
              <a:t>treatment (using </a:t>
            </a:r>
            <a:r>
              <a:rPr lang="en-US" sz="3200" b="1" dirty="0" err="1">
                <a:solidFill>
                  <a:srgbClr val="FF0000"/>
                </a:solidFill>
                <a:latin typeface="Times New Roman" pitchFamily="18" charset="0"/>
                <a:cs typeface="Times New Roman" pitchFamily="18" charset="0"/>
              </a:rPr>
              <a:t>triclosan</a:t>
            </a:r>
            <a:r>
              <a:rPr lang="en-US" sz="3200" b="1" dirty="0">
                <a:solidFill>
                  <a:srgbClr val="FF0000"/>
                </a:solidFill>
                <a:latin typeface="Times New Roman" pitchFamily="18" charset="0"/>
                <a:cs typeface="Times New Roman" pitchFamily="18" charset="0"/>
              </a:rPr>
              <a:t>) </a:t>
            </a:r>
          </a:p>
          <a:p>
            <a:pPr algn="just"/>
            <a:r>
              <a:rPr lang="en-US" sz="3200" b="1" dirty="0">
                <a:solidFill>
                  <a:srgbClr val="002060"/>
                </a:solidFill>
                <a:latin typeface="Times New Roman" pitchFamily="18" charset="0"/>
                <a:cs typeface="Times New Roman" pitchFamily="18" charset="0"/>
              </a:rPr>
              <a:t>In this study, antimicrobial finishes was applied to all samples. Antimicrobial treatment were applied to fabrics to prevent the growth of microorganisms exposed to the fabrics and so provide increased comfort and improved wear ability when not nursing because of the decrease in skin irritation. </a:t>
            </a:r>
          </a:p>
          <a:p>
            <a:pPr algn="just"/>
            <a:r>
              <a:rPr lang="en-US" sz="3200" b="1" dirty="0">
                <a:solidFill>
                  <a:srgbClr val="002060"/>
                </a:solidFill>
                <a:latin typeface="Times New Roman" pitchFamily="18" charset="0"/>
                <a:cs typeface="Times New Roman" pitchFamily="18" charset="0"/>
              </a:rPr>
              <a:t>Samples were padded in an aqueous solution containing 100 % </a:t>
            </a:r>
            <a:r>
              <a:rPr lang="en-US" sz="3200" b="1" dirty="0" err="1">
                <a:solidFill>
                  <a:srgbClr val="002060"/>
                </a:solidFill>
                <a:latin typeface="Times New Roman" pitchFamily="18" charset="0"/>
                <a:cs typeface="Times New Roman" pitchFamily="18" charset="0"/>
              </a:rPr>
              <a:t>triclosan</a:t>
            </a:r>
            <a:r>
              <a:rPr lang="en-US" sz="3200" b="1" dirty="0">
                <a:solidFill>
                  <a:srgbClr val="002060"/>
                </a:solidFill>
                <a:latin typeface="Times New Roman" pitchFamily="18" charset="0"/>
                <a:cs typeface="Times New Roman" pitchFamily="18" charset="0"/>
              </a:rPr>
              <a:t> and  then squeezed to a wet pick up 100 %.Samples were dried at 45 0 C for 15 min ,then thermo-fixed  at 120 0 C for  20  sec. </a:t>
            </a:r>
          </a:p>
          <a:p>
            <a:pPr algn="just" defTabSz="857250"/>
            <a:endParaRPr lang="en-US" dirty="0"/>
          </a:p>
        </p:txBody>
      </p:sp>
      <p:sp>
        <p:nvSpPr>
          <p:cNvPr id="8233" name="Text Box 41"/>
          <p:cNvSpPr txBox="1">
            <a:spLocks noChangeArrowheads="1"/>
          </p:cNvSpPr>
          <p:nvPr/>
        </p:nvSpPr>
        <p:spPr bwMode="auto">
          <a:xfrm>
            <a:off x="453588" y="27489150"/>
            <a:ext cx="12796837" cy="914400"/>
          </a:xfrm>
          <a:prstGeom prst="rect">
            <a:avLst/>
          </a:prstGeom>
          <a:solidFill>
            <a:srgbClr val="808000"/>
          </a:solidFill>
          <a:ln w="38100">
            <a:solidFill>
              <a:srgbClr val="800000"/>
            </a:solidFill>
            <a:miter lim="800000"/>
            <a:headEnd/>
            <a:tailEnd/>
          </a:ln>
          <a:effectLst/>
        </p:spPr>
        <p:txBody>
          <a:bodyPr lIns="128016" tIns="64008" rIns="128016" bIns="64008"/>
          <a:lstStyle/>
          <a:p>
            <a:pPr defTabSz="1279525"/>
            <a:r>
              <a:rPr lang="en-US" sz="4800" b="1">
                <a:solidFill>
                  <a:srgbClr val="FFFF99"/>
                </a:solidFill>
                <a:effectLst>
                  <a:outerShdw blurRad="38100" dist="38100" dir="2700000" algn="tl">
                    <a:srgbClr val="000000"/>
                  </a:outerShdw>
                </a:effectLst>
                <a:cs typeface="Arial" pitchFamily="34" charset="0"/>
              </a:rPr>
              <a:t>Methods and Materials</a:t>
            </a:r>
          </a:p>
        </p:txBody>
      </p:sp>
      <p:sp>
        <p:nvSpPr>
          <p:cNvPr id="8242" name="Text Box 50"/>
          <p:cNvSpPr txBox="1">
            <a:spLocks noChangeArrowheads="1"/>
          </p:cNvSpPr>
          <p:nvPr/>
        </p:nvSpPr>
        <p:spPr bwMode="auto">
          <a:xfrm>
            <a:off x="472638" y="12954000"/>
            <a:ext cx="12796837" cy="914400"/>
          </a:xfrm>
          <a:prstGeom prst="rect">
            <a:avLst/>
          </a:prstGeom>
          <a:solidFill>
            <a:srgbClr val="808000"/>
          </a:solidFill>
          <a:ln w="38100">
            <a:solidFill>
              <a:srgbClr val="800000"/>
            </a:solidFill>
            <a:miter lim="800000"/>
            <a:headEnd/>
            <a:tailEnd/>
          </a:ln>
          <a:effectLst/>
        </p:spPr>
        <p:txBody>
          <a:bodyPr lIns="128016" tIns="64008" rIns="128016" bIns="64008"/>
          <a:lstStyle/>
          <a:p>
            <a:pPr defTabSz="1279525"/>
            <a:r>
              <a:rPr lang="en-US" sz="4800" b="1">
                <a:solidFill>
                  <a:srgbClr val="FFFF99"/>
                </a:solidFill>
                <a:effectLst>
                  <a:outerShdw blurRad="38100" dist="38100" dir="2700000" algn="tl">
                    <a:srgbClr val="000000"/>
                  </a:outerShdw>
                </a:effectLst>
                <a:cs typeface="Arial" pitchFamily="34" charset="0"/>
              </a:rPr>
              <a:t>Introduction</a:t>
            </a:r>
          </a:p>
        </p:txBody>
      </p:sp>
      <p:sp>
        <p:nvSpPr>
          <p:cNvPr id="8243" name="Text Box 51"/>
          <p:cNvSpPr txBox="1">
            <a:spLocks noChangeArrowheads="1"/>
          </p:cNvSpPr>
          <p:nvPr/>
        </p:nvSpPr>
        <p:spPr bwMode="auto">
          <a:xfrm>
            <a:off x="547688" y="14325600"/>
            <a:ext cx="12796837" cy="12774612"/>
          </a:xfrm>
          <a:prstGeom prst="rect">
            <a:avLst/>
          </a:prstGeom>
          <a:noFill/>
          <a:ln w="38100">
            <a:solidFill>
              <a:srgbClr val="800000"/>
            </a:solidFill>
            <a:miter lim="800000"/>
            <a:headEnd/>
            <a:tailEnd/>
          </a:ln>
          <a:effectLst/>
        </p:spPr>
        <p:txBody>
          <a:bodyPr lIns="256032" tIns="256032" rIns="256032" bIns="256032"/>
          <a:lstStyle/>
          <a:p>
            <a:r>
              <a:rPr lang="en-US" sz="3200" b="1" dirty="0">
                <a:solidFill>
                  <a:srgbClr val="FF0000"/>
                </a:solidFill>
                <a:latin typeface="Times New Roman" pitchFamily="18" charset="0"/>
                <a:cs typeface="Times New Roman" pitchFamily="18" charset="0"/>
              </a:rPr>
              <a:t>Nursing pads </a:t>
            </a:r>
            <a:r>
              <a:rPr lang="en-US" sz="3200" b="1" dirty="0">
                <a:solidFill>
                  <a:srgbClr val="002060"/>
                </a:solidFill>
                <a:latin typeface="Times New Roman" pitchFamily="18" charset="0"/>
                <a:cs typeface="Times New Roman" pitchFamily="18" charset="0"/>
              </a:rPr>
              <a:t>are widely used by nursing mothers to prevent strike-through of milk onto their clothing. This research aims to produce fabrics suitable for being used as a breast-milk absorbent pad. The produced nurse pad consists of three layers The non-woven technique was applied to produce the outer layers , using different substrates where the outer layers were made of (cotton, viscose, polyester, viscose/ polyester blend and polypropylene),and the wadding layer were made of cotton and viscose . The produced fabrics were treated with an antimicrobial agent. Different parameters were studied including, fabric construction (using nonwoven technique), material used and weight. Their influence on the performance of the end-use fabric and the achieved properties were studied. On the other hand physical-chemical properties including roughness, thickness, absorption, and antimicrobial, were evaluated according to the final product needs.</a:t>
            </a:r>
          </a:p>
          <a:p>
            <a:r>
              <a:rPr lang="en-US" sz="3200" b="1" dirty="0">
                <a:solidFill>
                  <a:srgbClr val="002060"/>
                </a:solidFill>
                <a:latin typeface="Times New Roman" pitchFamily="18" charset="0"/>
                <a:cs typeface="Times New Roman" pitchFamily="18" charset="0"/>
              </a:rPr>
              <a:t>Nursing pads</a:t>
            </a:r>
          </a:p>
          <a:p>
            <a:r>
              <a:rPr lang="en-US" sz="3200" b="1" dirty="0">
                <a:solidFill>
                  <a:srgbClr val="002060"/>
                </a:solidFill>
                <a:latin typeface="Times New Roman" pitchFamily="18" charset="0"/>
                <a:cs typeface="Times New Roman" pitchFamily="18" charset="0"/>
              </a:rPr>
              <a:t>The feeding of a baby is essential for its correct development and for good nutrition and it is strongly advised by pediatricians, midwives and other experts in breastfeeding. (3)A period of time (several days to few weeks) elapses during which the demands of infant gradually influences the hormonal production of the mother which, in turn, adjusts the volume of milk production.</a:t>
            </a:r>
          </a:p>
          <a:p>
            <a:r>
              <a:rPr lang="en-US" sz="3200" b="1" dirty="0">
                <a:solidFill>
                  <a:srgbClr val="002060"/>
                </a:solidFill>
                <a:latin typeface="Times New Roman" pitchFamily="18" charset="0"/>
                <a:cs typeface="Times New Roman" pitchFamily="18" charset="0"/>
              </a:rPr>
              <a:t>Types of nursing pads</a:t>
            </a:r>
          </a:p>
          <a:p>
            <a:r>
              <a:rPr lang="en-US" sz="3200" b="1" dirty="0">
                <a:solidFill>
                  <a:srgbClr val="002060"/>
                </a:solidFill>
                <a:latin typeface="Times New Roman" pitchFamily="18" charset="0"/>
                <a:cs typeface="Times New Roman" pitchFamily="18" charset="0"/>
              </a:rPr>
              <a:t>There are two major types of nursing pads .The first is a therapeutic breast pad for heating or cooling the female breast during nursing to alleviate the symptoms of clogged milk duct </a:t>
            </a:r>
          </a:p>
          <a:p>
            <a:pPr defTabSz="857250">
              <a:buFont typeface="Symbol" pitchFamily="18" charset="2"/>
              <a:buNone/>
            </a:pPr>
            <a:endParaRPr lang="en-US" dirty="0">
              <a:cs typeface="Arial" pitchFamily="34" charset="0"/>
            </a:endParaRPr>
          </a:p>
        </p:txBody>
      </p:sp>
      <p:pic>
        <p:nvPicPr>
          <p:cNvPr id="17" name="Picture 9" descr="C:\Users\MAX\Desktop\‫مجلد جديد ‫‬ - نسخة\شعار 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638" y="990600"/>
            <a:ext cx="2803962" cy="2590800"/>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graphicFrame>
        <p:nvGraphicFramePr>
          <p:cNvPr id="2" name="جدول 1"/>
          <p:cNvGraphicFramePr>
            <a:graphicFrameLocks noGrp="1"/>
          </p:cNvGraphicFramePr>
          <p:nvPr>
            <p:extLst>
              <p:ext uri="{D42A27DB-BD31-4B8C-83A1-F6EECF244321}">
                <p14:modId xmlns:p14="http://schemas.microsoft.com/office/powerpoint/2010/main" val="2952132095"/>
              </p:ext>
            </p:extLst>
          </p:nvPr>
        </p:nvGraphicFramePr>
        <p:xfrm>
          <a:off x="20229512" y="16119727"/>
          <a:ext cx="6643688" cy="10980485"/>
        </p:xfrm>
        <a:graphic>
          <a:graphicData uri="http://schemas.openxmlformats.org/drawingml/2006/table">
            <a:tbl>
              <a:tblPr rtl="1" firstRow="1" firstCol="1" bandRow="1">
                <a:tableStyleId>{69012ECD-51FC-41F1-AA8D-1B2483CD663E}</a:tableStyleId>
              </a:tblPr>
              <a:tblGrid>
                <a:gridCol w="1718420"/>
                <a:gridCol w="1537609"/>
                <a:gridCol w="1435633"/>
                <a:gridCol w="1127532"/>
                <a:gridCol w="824494"/>
              </a:tblGrid>
              <a:tr h="360160">
                <a:tc gridSpan="4">
                  <a:txBody>
                    <a:bodyPr/>
                    <a:lstStyle/>
                    <a:p>
                      <a:pPr algn="ctr" rtl="0">
                        <a:lnSpc>
                          <a:spcPct val="150000"/>
                        </a:lnSpc>
                        <a:spcAft>
                          <a:spcPts val="0"/>
                        </a:spcAft>
                      </a:pPr>
                      <a:r>
                        <a:rPr lang="en-US" sz="1800" dirty="0">
                          <a:effectLst/>
                        </a:rPr>
                        <a:t>Antimicrobial</a:t>
                      </a:r>
                      <a:endParaRPr lang="en-US" sz="1800" b="1" dirty="0">
                        <a:solidFill>
                          <a:srgbClr val="FF0000"/>
                        </a:solidFill>
                        <a:effectLst/>
                        <a:latin typeface="Times New Roman"/>
                        <a:ea typeface="Times New Roman"/>
                        <a:cs typeface="Arial"/>
                      </a:endParaRPr>
                    </a:p>
                  </a:txBody>
                  <a:tcPr marL="68580" marR="68580" marT="0" marB="0"/>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rowSpan="3">
                  <a:txBody>
                    <a:bodyPr/>
                    <a:lstStyle/>
                    <a:p>
                      <a:pPr algn="l" rtl="0">
                        <a:lnSpc>
                          <a:spcPct val="150000"/>
                        </a:lnSpc>
                        <a:spcAft>
                          <a:spcPts val="0"/>
                        </a:spcAft>
                      </a:pPr>
                      <a:r>
                        <a:rPr lang="en-US" sz="1800">
                          <a:effectLst/>
                        </a:rPr>
                        <a:t>Tests</a:t>
                      </a:r>
                      <a:endParaRPr lang="en-US" sz="1800" b="1">
                        <a:solidFill>
                          <a:srgbClr val="FF0000"/>
                        </a:solidFill>
                        <a:effectLst/>
                        <a:latin typeface="Times New Roman"/>
                        <a:ea typeface="Times New Roman"/>
                        <a:cs typeface="Arial"/>
                      </a:endParaRPr>
                    </a:p>
                  </a:txBody>
                  <a:tcPr marL="68580" marR="68580" marT="0" marB="0"/>
                </a:tc>
              </a:tr>
              <a:tr h="360160">
                <a:tc gridSpan="4">
                  <a:txBody>
                    <a:bodyPr/>
                    <a:lstStyle/>
                    <a:p>
                      <a:pPr algn="ctr" rtl="0">
                        <a:lnSpc>
                          <a:spcPct val="150000"/>
                        </a:lnSpc>
                        <a:spcAft>
                          <a:spcPts val="0"/>
                        </a:spcAft>
                      </a:pPr>
                      <a:r>
                        <a:rPr lang="en-US" sz="1800" dirty="0">
                          <a:effectLst/>
                        </a:rPr>
                        <a:t>After treatment</a:t>
                      </a:r>
                      <a:endParaRPr lang="en-US" sz="1800" b="1" dirty="0">
                        <a:solidFill>
                          <a:srgbClr val="FF0000"/>
                        </a:solidFill>
                        <a:effectLst/>
                        <a:latin typeface="Times New Roman"/>
                        <a:ea typeface="Times New Roman"/>
                        <a:cs typeface="Arial"/>
                      </a:endParaRPr>
                    </a:p>
                  </a:txBody>
                  <a:tcPr marL="68580" marR="68580" marT="0" marB="0"/>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vMerge="1">
                  <a:txBody>
                    <a:bodyPr/>
                    <a:lstStyle/>
                    <a:p>
                      <a:pPr rtl="1"/>
                      <a:endParaRPr lang="ar-SA"/>
                    </a:p>
                  </a:txBody>
                  <a:tcPr/>
                </a:tc>
              </a:tr>
              <a:tr h="360160">
                <a:tc gridSpan="4">
                  <a:txBody>
                    <a:bodyPr/>
                    <a:lstStyle/>
                    <a:p>
                      <a:pPr algn="ctr" rtl="0">
                        <a:lnSpc>
                          <a:spcPct val="150000"/>
                        </a:lnSpc>
                        <a:spcAft>
                          <a:spcPts val="0"/>
                        </a:spcAft>
                      </a:pPr>
                      <a:r>
                        <a:rPr lang="en-US" sz="1800" dirty="0">
                          <a:effectLst/>
                        </a:rPr>
                        <a:t>Inhibition zone diameter (1 cm sample)</a:t>
                      </a:r>
                      <a:endParaRPr lang="en-US" sz="1800" b="1" dirty="0">
                        <a:solidFill>
                          <a:srgbClr val="FF0000"/>
                        </a:solidFill>
                        <a:effectLst/>
                        <a:latin typeface="Times New Roman"/>
                        <a:ea typeface="Times New Roman"/>
                        <a:cs typeface="Arial"/>
                      </a:endParaRPr>
                    </a:p>
                  </a:txBody>
                  <a:tcPr marL="68580" marR="68580" marT="0" marB="0"/>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vMerge="1">
                  <a:txBody>
                    <a:bodyPr/>
                    <a:lstStyle/>
                    <a:p>
                      <a:pPr rtl="1"/>
                      <a:endParaRPr lang="ar-SA"/>
                    </a:p>
                  </a:txBody>
                  <a:tcPr/>
                </a:tc>
              </a:tr>
              <a:tr h="1178476">
                <a:tc>
                  <a:txBody>
                    <a:bodyPr/>
                    <a:lstStyle/>
                    <a:p>
                      <a:pPr algn="ctr" rtl="0">
                        <a:lnSpc>
                          <a:spcPct val="150000"/>
                        </a:lnSpc>
                        <a:spcAft>
                          <a:spcPts val="0"/>
                        </a:spcAft>
                      </a:pPr>
                      <a:r>
                        <a:rPr lang="en-US" sz="1800" dirty="0">
                          <a:effectLst/>
                        </a:rPr>
                        <a:t>Candida </a:t>
                      </a:r>
                      <a:r>
                        <a:rPr lang="en-US" sz="1800" dirty="0" err="1">
                          <a:effectLst/>
                        </a:rPr>
                        <a:t>albicans</a:t>
                      </a:r>
                      <a:r>
                        <a:rPr lang="en-US" sz="1800" dirty="0">
                          <a:effectLst/>
                        </a:rPr>
                        <a:t> (Fungus)</a:t>
                      </a:r>
                      <a:endParaRPr lang="en-US" sz="1800" b="1" dirty="0">
                        <a:solidFill>
                          <a:srgbClr val="FF0000"/>
                        </a:solidFill>
                        <a:effectLst/>
                        <a:latin typeface="Times New Roman"/>
                        <a:ea typeface="Times New Roman"/>
                        <a:cs typeface="Arial"/>
                      </a:endParaRPr>
                    </a:p>
                  </a:txBody>
                  <a:tcPr marL="68580" marR="68580" marT="0" marB="0"/>
                </a:tc>
                <a:tc>
                  <a:txBody>
                    <a:bodyPr/>
                    <a:lstStyle/>
                    <a:p>
                      <a:pPr algn="ctr" rtl="0">
                        <a:lnSpc>
                          <a:spcPct val="150000"/>
                        </a:lnSpc>
                        <a:spcAft>
                          <a:spcPts val="0"/>
                        </a:spcAft>
                      </a:pPr>
                      <a:r>
                        <a:rPr lang="en-US" sz="1800">
                          <a:effectLst/>
                        </a:rPr>
                        <a:t>Aspergillus flavus (Fungus) </a:t>
                      </a:r>
                      <a:endParaRPr lang="en-US" sz="1800" b="1">
                        <a:solidFill>
                          <a:srgbClr val="FF0000"/>
                        </a:solidFill>
                        <a:effectLst/>
                        <a:latin typeface="Times New Roman"/>
                        <a:ea typeface="Times New Roman"/>
                        <a:cs typeface="Arial"/>
                      </a:endParaRPr>
                    </a:p>
                  </a:txBody>
                  <a:tcPr marL="68580" marR="68580" marT="0" marB="0"/>
                </a:tc>
                <a:tc>
                  <a:txBody>
                    <a:bodyPr/>
                    <a:lstStyle/>
                    <a:p>
                      <a:pPr algn="ctr" rtl="0">
                        <a:lnSpc>
                          <a:spcPct val="150000"/>
                        </a:lnSpc>
                        <a:spcAft>
                          <a:spcPts val="0"/>
                        </a:spcAft>
                      </a:pPr>
                      <a:r>
                        <a:rPr lang="en-US" sz="1800">
                          <a:effectLst/>
                        </a:rPr>
                        <a:t>Staphylococcus aureus (G </a:t>
                      </a:r>
                      <a:r>
                        <a:rPr lang="en-US" sz="1800" baseline="30000">
                          <a:effectLst/>
                        </a:rPr>
                        <a:t>+</a:t>
                      </a:r>
                      <a:r>
                        <a:rPr lang="en-US" sz="1800">
                          <a:effectLst/>
                        </a:rPr>
                        <a:t>)</a:t>
                      </a:r>
                      <a:endParaRPr lang="en-US" sz="1800" b="1">
                        <a:solidFill>
                          <a:srgbClr val="FF0000"/>
                        </a:solidFill>
                        <a:effectLst/>
                        <a:latin typeface="Times New Roman"/>
                        <a:ea typeface="Times New Roman"/>
                        <a:cs typeface="Arial"/>
                      </a:endParaRPr>
                    </a:p>
                  </a:txBody>
                  <a:tcPr marL="68580" marR="68580" marT="0" marB="0"/>
                </a:tc>
                <a:tc>
                  <a:txBody>
                    <a:bodyPr/>
                    <a:lstStyle/>
                    <a:p>
                      <a:pPr algn="ctr" rtl="0">
                        <a:lnSpc>
                          <a:spcPct val="150000"/>
                        </a:lnSpc>
                        <a:spcAft>
                          <a:spcPts val="0"/>
                        </a:spcAft>
                      </a:pPr>
                      <a:r>
                        <a:rPr lang="en-US" sz="1800">
                          <a:effectLst/>
                        </a:rPr>
                        <a:t>Escherichia coli (G</a:t>
                      </a:r>
                      <a:r>
                        <a:rPr lang="en-US" sz="1800" baseline="30000">
                          <a:effectLst/>
                        </a:rPr>
                        <a:t>-</a:t>
                      </a:r>
                      <a:r>
                        <a:rPr lang="en-US" sz="1800">
                          <a:effectLst/>
                        </a:rPr>
                        <a:t>)</a:t>
                      </a:r>
                      <a:endParaRPr lang="en-US" sz="1800" b="1">
                        <a:solidFill>
                          <a:srgbClr val="FF0000"/>
                        </a:solidFill>
                        <a:effectLst/>
                        <a:latin typeface="Times New Roman"/>
                        <a:ea typeface="Times New Roman"/>
                        <a:cs typeface="Arial"/>
                      </a:endParaRPr>
                    </a:p>
                  </a:txBody>
                  <a:tcPr marL="68580" marR="68580" marT="0" marB="0"/>
                </a:tc>
                <a:tc>
                  <a:txBody>
                    <a:bodyPr/>
                    <a:lstStyle/>
                    <a:p>
                      <a:pPr algn="ctr" rtl="0">
                        <a:lnSpc>
                          <a:spcPct val="150000"/>
                        </a:lnSpc>
                        <a:spcAft>
                          <a:spcPts val="0"/>
                        </a:spcAft>
                      </a:pPr>
                      <a:r>
                        <a:rPr lang="en-US" sz="1800">
                          <a:effectLst/>
                        </a:rPr>
                        <a:t>No.</a:t>
                      </a:r>
                      <a:endParaRPr lang="en-US" sz="1800" b="1">
                        <a:solidFill>
                          <a:srgbClr val="FF0000"/>
                        </a:solidFill>
                        <a:effectLst/>
                        <a:latin typeface="Times New Roman"/>
                        <a:ea typeface="Times New Roman"/>
                        <a:cs typeface="Arial"/>
                      </a:endParaRPr>
                    </a:p>
                  </a:txBody>
                  <a:tcPr marL="68580" marR="68580" marT="0" marB="0"/>
                </a:tc>
              </a:tr>
              <a:tr h="360160">
                <a:tc>
                  <a:txBody>
                    <a:bodyPr/>
                    <a:lstStyle/>
                    <a:p>
                      <a:pPr algn="ctr" rtl="0">
                        <a:lnSpc>
                          <a:spcPct val="150000"/>
                        </a:lnSpc>
                        <a:spcAft>
                          <a:spcPts val="0"/>
                        </a:spcAft>
                      </a:pPr>
                      <a:r>
                        <a:rPr lang="en-US" sz="1800">
                          <a:effectLst/>
                        </a:rPr>
                        <a:t>9</a:t>
                      </a:r>
                      <a:endParaRPr lang="en-US" sz="1800" b="1">
                        <a:solidFill>
                          <a:srgbClr val="FF0000"/>
                        </a:solidFill>
                        <a:effectLst/>
                        <a:latin typeface="Times New Roman"/>
                        <a:ea typeface="Times New Roman"/>
                        <a:cs typeface="Arial"/>
                      </a:endParaRPr>
                    </a:p>
                  </a:txBody>
                  <a:tcPr marL="68580" marR="68580" marT="0" marB="0"/>
                </a:tc>
                <a:tc>
                  <a:txBody>
                    <a:bodyPr/>
                    <a:lstStyle/>
                    <a:p>
                      <a:pPr algn="ctr" rtl="0">
                        <a:lnSpc>
                          <a:spcPct val="150000"/>
                        </a:lnSpc>
                        <a:spcAft>
                          <a:spcPts val="0"/>
                        </a:spcAft>
                      </a:pPr>
                      <a:r>
                        <a:rPr lang="en-US" sz="1800">
                          <a:effectLst/>
                        </a:rPr>
                        <a:t>13</a:t>
                      </a:r>
                      <a:endParaRPr lang="en-US" sz="1800" b="1">
                        <a:solidFill>
                          <a:srgbClr val="FF0000"/>
                        </a:solidFill>
                        <a:effectLst/>
                        <a:latin typeface="Times New Roman"/>
                        <a:ea typeface="Times New Roman"/>
                        <a:cs typeface="Arial"/>
                      </a:endParaRPr>
                    </a:p>
                  </a:txBody>
                  <a:tcPr marL="68580" marR="68580" marT="0" marB="0"/>
                </a:tc>
                <a:tc>
                  <a:txBody>
                    <a:bodyPr/>
                    <a:lstStyle/>
                    <a:p>
                      <a:pPr algn="ctr" rtl="0">
                        <a:lnSpc>
                          <a:spcPct val="150000"/>
                        </a:lnSpc>
                        <a:spcAft>
                          <a:spcPts val="0"/>
                        </a:spcAft>
                      </a:pPr>
                      <a:r>
                        <a:rPr lang="en-US" sz="1800">
                          <a:effectLst/>
                        </a:rPr>
                        <a:t>16</a:t>
                      </a:r>
                      <a:endParaRPr lang="en-US" sz="1800" b="1">
                        <a:solidFill>
                          <a:srgbClr val="FF0000"/>
                        </a:solidFill>
                        <a:effectLst/>
                        <a:latin typeface="Times New Roman"/>
                        <a:ea typeface="Times New Roman"/>
                        <a:cs typeface="Arial"/>
                      </a:endParaRPr>
                    </a:p>
                  </a:txBody>
                  <a:tcPr marL="68580" marR="68580" marT="0" marB="0"/>
                </a:tc>
                <a:tc>
                  <a:txBody>
                    <a:bodyPr/>
                    <a:lstStyle/>
                    <a:p>
                      <a:pPr algn="ctr" rtl="0">
                        <a:lnSpc>
                          <a:spcPct val="150000"/>
                        </a:lnSpc>
                        <a:spcAft>
                          <a:spcPts val="0"/>
                        </a:spcAft>
                      </a:pPr>
                      <a:r>
                        <a:rPr lang="en-US" sz="1800">
                          <a:effectLst/>
                        </a:rPr>
                        <a:t>14</a:t>
                      </a:r>
                      <a:endParaRPr lang="en-US" sz="1800" b="1">
                        <a:solidFill>
                          <a:srgbClr val="FF0000"/>
                        </a:solidFill>
                        <a:effectLst/>
                        <a:latin typeface="Times New Roman"/>
                        <a:ea typeface="Times New Roman"/>
                        <a:cs typeface="Arial"/>
                      </a:endParaRPr>
                    </a:p>
                  </a:txBody>
                  <a:tcPr marL="68580" marR="68580" marT="0" marB="0"/>
                </a:tc>
                <a:tc>
                  <a:txBody>
                    <a:bodyPr/>
                    <a:lstStyle/>
                    <a:p>
                      <a:pPr algn="ctr" rtl="0">
                        <a:lnSpc>
                          <a:spcPct val="150000"/>
                        </a:lnSpc>
                        <a:spcAft>
                          <a:spcPts val="0"/>
                        </a:spcAft>
                      </a:pPr>
                      <a:r>
                        <a:rPr lang="en-US" sz="1800">
                          <a:effectLst/>
                        </a:rPr>
                        <a:t>1</a:t>
                      </a:r>
                      <a:endParaRPr lang="en-US" sz="1800" b="1">
                        <a:solidFill>
                          <a:srgbClr val="FF0000"/>
                        </a:solidFill>
                        <a:effectLst/>
                        <a:latin typeface="Times New Roman"/>
                        <a:ea typeface="Times New Roman"/>
                        <a:cs typeface="Arial"/>
                      </a:endParaRPr>
                    </a:p>
                  </a:txBody>
                  <a:tcPr marL="68580" marR="68580" marT="0" marB="0"/>
                </a:tc>
              </a:tr>
              <a:tr h="360160">
                <a:tc>
                  <a:txBody>
                    <a:bodyPr/>
                    <a:lstStyle/>
                    <a:p>
                      <a:pPr algn="ctr" rtl="0">
                        <a:lnSpc>
                          <a:spcPct val="150000"/>
                        </a:lnSpc>
                        <a:spcAft>
                          <a:spcPts val="0"/>
                        </a:spcAft>
                      </a:pPr>
                      <a:r>
                        <a:rPr lang="en-US" sz="1800">
                          <a:effectLst/>
                        </a:rPr>
                        <a:t>6</a:t>
                      </a:r>
                      <a:endParaRPr lang="en-US" sz="1800" b="1">
                        <a:solidFill>
                          <a:srgbClr val="FF0000"/>
                        </a:solidFill>
                        <a:effectLst/>
                        <a:latin typeface="Times New Roman"/>
                        <a:ea typeface="Times New Roman"/>
                        <a:cs typeface="Arial"/>
                      </a:endParaRPr>
                    </a:p>
                  </a:txBody>
                  <a:tcPr marL="68580" marR="68580" marT="0" marB="0"/>
                </a:tc>
                <a:tc>
                  <a:txBody>
                    <a:bodyPr/>
                    <a:lstStyle/>
                    <a:p>
                      <a:pPr algn="ctr" rtl="0">
                        <a:lnSpc>
                          <a:spcPct val="150000"/>
                        </a:lnSpc>
                        <a:spcAft>
                          <a:spcPts val="0"/>
                        </a:spcAft>
                      </a:pPr>
                      <a:r>
                        <a:rPr lang="en-US" sz="1800">
                          <a:effectLst/>
                        </a:rPr>
                        <a:t>10</a:t>
                      </a:r>
                      <a:endParaRPr lang="en-US" sz="1800" b="1">
                        <a:solidFill>
                          <a:srgbClr val="FF0000"/>
                        </a:solidFill>
                        <a:effectLst/>
                        <a:latin typeface="Times New Roman"/>
                        <a:ea typeface="Times New Roman"/>
                        <a:cs typeface="Arial"/>
                      </a:endParaRPr>
                    </a:p>
                  </a:txBody>
                  <a:tcPr marL="68580" marR="68580" marT="0" marB="0"/>
                </a:tc>
                <a:tc>
                  <a:txBody>
                    <a:bodyPr/>
                    <a:lstStyle/>
                    <a:p>
                      <a:pPr algn="ctr" rtl="0">
                        <a:lnSpc>
                          <a:spcPct val="150000"/>
                        </a:lnSpc>
                        <a:spcAft>
                          <a:spcPts val="0"/>
                        </a:spcAft>
                      </a:pPr>
                      <a:r>
                        <a:rPr lang="en-US" sz="1800">
                          <a:effectLst/>
                        </a:rPr>
                        <a:t>17</a:t>
                      </a:r>
                      <a:endParaRPr lang="en-US" sz="1800" b="1">
                        <a:solidFill>
                          <a:srgbClr val="FF0000"/>
                        </a:solidFill>
                        <a:effectLst/>
                        <a:latin typeface="Times New Roman"/>
                        <a:ea typeface="Times New Roman"/>
                        <a:cs typeface="Arial"/>
                      </a:endParaRPr>
                    </a:p>
                  </a:txBody>
                  <a:tcPr marL="68580" marR="68580" marT="0" marB="0"/>
                </a:tc>
                <a:tc>
                  <a:txBody>
                    <a:bodyPr/>
                    <a:lstStyle/>
                    <a:p>
                      <a:pPr algn="ctr" rtl="0">
                        <a:lnSpc>
                          <a:spcPct val="150000"/>
                        </a:lnSpc>
                        <a:spcAft>
                          <a:spcPts val="0"/>
                        </a:spcAft>
                      </a:pPr>
                      <a:r>
                        <a:rPr lang="en-US" sz="1800">
                          <a:effectLst/>
                        </a:rPr>
                        <a:t>16</a:t>
                      </a:r>
                      <a:endParaRPr lang="en-US" sz="1800" b="1">
                        <a:solidFill>
                          <a:srgbClr val="FF0000"/>
                        </a:solidFill>
                        <a:effectLst/>
                        <a:latin typeface="Times New Roman"/>
                        <a:ea typeface="Times New Roman"/>
                        <a:cs typeface="Arial"/>
                      </a:endParaRPr>
                    </a:p>
                  </a:txBody>
                  <a:tcPr marL="68580" marR="68580" marT="0" marB="0"/>
                </a:tc>
                <a:tc>
                  <a:txBody>
                    <a:bodyPr/>
                    <a:lstStyle/>
                    <a:p>
                      <a:pPr algn="ctr" rtl="0">
                        <a:lnSpc>
                          <a:spcPct val="150000"/>
                        </a:lnSpc>
                        <a:spcAft>
                          <a:spcPts val="0"/>
                        </a:spcAft>
                      </a:pPr>
                      <a:r>
                        <a:rPr lang="en-US" sz="1800">
                          <a:effectLst/>
                        </a:rPr>
                        <a:t>2</a:t>
                      </a:r>
                      <a:endParaRPr lang="en-US" sz="1800" b="1">
                        <a:solidFill>
                          <a:srgbClr val="FF0000"/>
                        </a:solidFill>
                        <a:effectLst/>
                        <a:latin typeface="Times New Roman"/>
                        <a:ea typeface="Times New Roman"/>
                        <a:cs typeface="Arial"/>
                      </a:endParaRPr>
                    </a:p>
                  </a:txBody>
                  <a:tcPr marL="68580" marR="68580" marT="0" marB="0"/>
                </a:tc>
              </a:tr>
              <a:tr h="360160">
                <a:tc>
                  <a:txBody>
                    <a:bodyPr/>
                    <a:lstStyle/>
                    <a:p>
                      <a:pPr algn="ctr" rtl="0">
                        <a:lnSpc>
                          <a:spcPct val="150000"/>
                        </a:lnSpc>
                        <a:spcAft>
                          <a:spcPts val="0"/>
                        </a:spcAft>
                      </a:pPr>
                      <a:r>
                        <a:rPr lang="en-US" sz="1800">
                          <a:effectLst/>
                        </a:rPr>
                        <a:t>5</a:t>
                      </a:r>
                      <a:endParaRPr lang="en-US" sz="1800" b="1">
                        <a:solidFill>
                          <a:srgbClr val="FF0000"/>
                        </a:solidFill>
                        <a:effectLst/>
                        <a:latin typeface="Times New Roman"/>
                        <a:ea typeface="Times New Roman"/>
                        <a:cs typeface="Arial"/>
                      </a:endParaRPr>
                    </a:p>
                  </a:txBody>
                  <a:tcPr marL="68580" marR="68580" marT="0" marB="0"/>
                </a:tc>
                <a:tc>
                  <a:txBody>
                    <a:bodyPr/>
                    <a:lstStyle/>
                    <a:p>
                      <a:pPr algn="ctr" rtl="0">
                        <a:lnSpc>
                          <a:spcPct val="150000"/>
                        </a:lnSpc>
                        <a:spcAft>
                          <a:spcPts val="0"/>
                        </a:spcAft>
                      </a:pPr>
                      <a:r>
                        <a:rPr lang="en-US" sz="1800">
                          <a:effectLst/>
                        </a:rPr>
                        <a:t>7</a:t>
                      </a:r>
                      <a:endParaRPr lang="en-US" sz="1800" b="1">
                        <a:solidFill>
                          <a:srgbClr val="FF0000"/>
                        </a:solidFill>
                        <a:effectLst/>
                        <a:latin typeface="Times New Roman"/>
                        <a:ea typeface="Times New Roman"/>
                        <a:cs typeface="Arial"/>
                      </a:endParaRPr>
                    </a:p>
                  </a:txBody>
                  <a:tcPr marL="68580" marR="68580" marT="0" marB="0"/>
                </a:tc>
                <a:tc>
                  <a:txBody>
                    <a:bodyPr/>
                    <a:lstStyle/>
                    <a:p>
                      <a:pPr algn="ctr" rtl="0">
                        <a:lnSpc>
                          <a:spcPct val="150000"/>
                        </a:lnSpc>
                        <a:spcAft>
                          <a:spcPts val="0"/>
                        </a:spcAft>
                      </a:pPr>
                      <a:r>
                        <a:rPr lang="en-US" sz="1800">
                          <a:effectLst/>
                        </a:rPr>
                        <a:t>21</a:t>
                      </a:r>
                      <a:endParaRPr lang="en-US" sz="1800" b="1">
                        <a:solidFill>
                          <a:srgbClr val="FF0000"/>
                        </a:solidFill>
                        <a:effectLst/>
                        <a:latin typeface="Times New Roman"/>
                        <a:ea typeface="Times New Roman"/>
                        <a:cs typeface="Arial"/>
                      </a:endParaRPr>
                    </a:p>
                  </a:txBody>
                  <a:tcPr marL="68580" marR="68580" marT="0" marB="0"/>
                </a:tc>
                <a:tc>
                  <a:txBody>
                    <a:bodyPr/>
                    <a:lstStyle/>
                    <a:p>
                      <a:pPr algn="ctr" rtl="0">
                        <a:lnSpc>
                          <a:spcPct val="150000"/>
                        </a:lnSpc>
                        <a:spcAft>
                          <a:spcPts val="0"/>
                        </a:spcAft>
                      </a:pPr>
                      <a:r>
                        <a:rPr lang="en-US" sz="1800">
                          <a:effectLst/>
                        </a:rPr>
                        <a:t>18</a:t>
                      </a:r>
                      <a:endParaRPr lang="en-US" sz="1800" b="1">
                        <a:solidFill>
                          <a:srgbClr val="FF0000"/>
                        </a:solidFill>
                        <a:effectLst/>
                        <a:latin typeface="Times New Roman"/>
                        <a:ea typeface="Times New Roman"/>
                        <a:cs typeface="Arial"/>
                      </a:endParaRPr>
                    </a:p>
                  </a:txBody>
                  <a:tcPr marL="68580" marR="68580" marT="0" marB="0"/>
                </a:tc>
                <a:tc>
                  <a:txBody>
                    <a:bodyPr/>
                    <a:lstStyle/>
                    <a:p>
                      <a:pPr algn="ctr" rtl="0">
                        <a:lnSpc>
                          <a:spcPct val="150000"/>
                        </a:lnSpc>
                        <a:spcAft>
                          <a:spcPts val="0"/>
                        </a:spcAft>
                      </a:pPr>
                      <a:r>
                        <a:rPr lang="en-US" sz="1800">
                          <a:effectLst/>
                        </a:rPr>
                        <a:t>3</a:t>
                      </a:r>
                      <a:endParaRPr lang="en-US" sz="1800" b="1">
                        <a:solidFill>
                          <a:srgbClr val="FF0000"/>
                        </a:solidFill>
                        <a:effectLst/>
                        <a:latin typeface="Times New Roman"/>
                        <a:ea typeface="Times New Roman"/>
                        <a:cs typeface="Arial"/>
                      </a:endParaRPr>
                    </a:p>
                  </a:txBody>
                  <a:tcPr marL="68580" marR="68580" marT="0" marB="0"/>
                </a:tc>
              </a:tr>
              <a:tr h="360160">
                <a:tc>
                  <a:txBody>
                    <a:bodyPr/>
                    <a:lstStyle/>
                    <a:p>
                      <a:pPr algn="ctr" rtl="0">
                        <a:lnSpc>
                          <a:spcPct val="150000"/>
                        </a:lnSpc>
                        <a:spcAft>
                          <a:spcPts val="0"/>
                        </a:spcAft>
                      </a:pPr>
                      <a:r>
                        <a:rPr lang="en-US" sz="1800">
                          <a:effectLst/>
                        </a:rPr>
                        <a:t>3</a:t>
                      </a:r>
                      <a:endParaRPr lang="en-US" sz="1800" b="1">
                        <a:solidFill>
                          <a:srgbClr val="FF0000"/>
                        </a:solidFill>
                        <a:effectLst/>
                        <a:latin typeface="Times New Roman"/>
                        <a:ea typeface="Times New Roman"/>
                        <a:cs typeface="Arial"/>
                      </a:endParaRPr>
                    </a:p>
                  </a:txBody>
                  <a:tcPr marL="68580" marR="68580" marT="0" marB="0"/>
                </a:tc>
                <a:tc>
                  <a:txBody>
                    <a:bodyPr/>
                    <a:lstStyle/>
                    <a:p>
                      <a:pPr algn="ctr" rtl="0">
                        <a:lnSpc>
                          <a:spcPct val="150000"/>
                        </a:lnSpc>
                        <a:spcAft>
                          <a:spcPts val="0"/>
                        </a:spcAft>
                      </a:pPr>
                      <a:r>
                        <a:rPr lang="en-US" sz="1800">
                          <a:effectLst/>
                        </a:rPr>
                        <a:t>3</a:t>
                      </a:r>
                      <a:endParaRPr lang="en-US" sz="1800" b="1">
                        <a:solidFill>
                          <a:srgbClr val="FF0000"/>
                        </a:solidFill>
                        <a:effectLst/>
                        <a:latin typeface="Times New Roman"/>
                        <a:ea typeface="Times New Roman"/>
                        <a:cs typeface="Arial"/>
                      </a:endParaRPr>
                    </a:p>
                  </a:txBody>
                  <a:tcPr marL="68580" marR="68580" marT="0" marB="0"/>
                </a:tc>
                <a:tc>
                  <a:txBody>
                    <a:bodyPr/>
                    <a:lstStyle/>
                    <a:p>
                      <a:pPr algn="ctr" rtl="0">
                        <a:lnSpc>
                          <a:spcPct val="150000"/>
                        </a:lnSpc>
                        <a:spcAft>
                          <a:spcPts val="0"/>
                        </a:spcAft>
                      </a:pPr>
                      <a:r>
                        <a:rPr lang="en-US" sz="1800">
                          <a:effectLst/>
                        </a:rPr>
                        <a:t>22</a:t>
                      </a:r>
                      <a:endParaRPr lang="en-US" sz="1800" b="1">
                        <a:solidFill>
                          <a:srgbClr val="FF0000"/>
                        </a:solidFill>
                        <a:effectLst/>
                        <a:latin typeface="Times New Roman"/>
                        <a:ea typeface="Times New Roman"/>
                        <a:cs typeface="Arial"/>
                      </a:endParaRPr>
                    </a:p>
                  </a:txBody>
                  <a:tcPr marL="68580" marR="68580" marT="0" marB="0"/>
                </a:tc>
                <a:tc>
                  <a:txBody>
                    <a:bodyPr/>
                    <a:lstStyle/>
                    <a:p>
                      <a:pPr algn="ctr" rtl="0">
                        <a:lnSpc>
                          <a:spcPct val="150000"/>
                        </a:lnSpc>
                        <a:spcAft>
                          <a:spcPts val="0"/>
                        </a:spcAft>
                      </a:pPr>
                      <a:r>
                        <a:rPr lang="en-US" sz="1800">
                          <a:effectLst/>
                        </a:rPr>
                        <a:t>20</a:t>
                      </a:r>
                      <a:endParaRPr lang="en-US" sz="1800" b="1">
                        <a:solidFill>
                          <a:srgbClr val="FF0000"/>
                        </a:solidFill>
                        <a:effectLst/>
                        <a:latin typeface="Times New Roman"/>
                        <a:ea typeface="Times New Roman"/>
                        <a:cs typeface="Arial"/>
                      </a:endParaRPr>
                    </a:p>
                  </a:txBody>
                  <a:tcPr marL="68580" marR="68580" marT="0" marB="0"/>
                </a:tc>
                <a:tc>
                  <a:txBody>
                    <a:bodyPr/>
                    <a:lstStyle/>
                    <a:p>
                      <a:pPr algn="ctr" rtl="0">
                        <a:lnSpc>
                          <a:spcPct val="150000"/>
                        </a:lnSpc>
                        <a:spcAft>
                          <a:spcPts val="0"/>
                        </a:spcAft>
                      </a:pPr>
                      <a:r>
                        <a:rPr lang="en-US" sz="1800">
                          <a:effectLst/>
                        </a:rPr>
                        <a:t>4</a:t>
                      </a:r>
                      <a:endParaRPr lang="en-US" sz="1800" b="1">
                        <a:solidFill>
                          <a:srgbClr val="FF0000"/>
                        </a:solidFill>
                        <a:effectLst/>
                        <a:latin typeface="Times New Roman"/>
                        <a:ea typeface="Times New Roman"/>
                        <a:cs typeface="Arial"/>
                      </a:endParaRPr>
                    </a:p>
                  </a:txBody>
                  <a:tcPr marL="68580" marR="68580" marT="0" marB="0"/>
                </a:tc>
              </a:tr>
              <a:tr h="360160">
                <a:tc>
                  <a:txBody>
                    <a:bodyPr/>
                    <a:lstStyle/>
                    <a:p>
                      <a:pPr algn="ctr" rtl="0">
                        <a:lnSpc>
                          <a:spcPct val="150000"/>
                        </a:lnSpc>
                        <a:spcAft>
                          <a:spcPts val="0"/>
                        </a:spcAft>
                      </a:pPr>
                      <a:r>
                        <a:rPr lang="en-US" sz="1800">
                          <a:effectLst/>
                        </a:rPr>
                        <a:t>12</a:t>
                      </a:r>
                      <a:endParaRPr lang="en-US" sz="1800" b="1">
                        <a:solidFill>
                          <a:srgbClr val="FF0000"/>
                        </a:solidFill>
                        <a:effectLst/>
                        <a:latin typeface="Times New Roman"/>
                        <a:ea typeface="Times New Roman"/>
                        <a:cs typeface="Arial"/>
                      </a:endParaRPr>
                    </a:p>
                  </a:txBody>
                  <a:tcPr marL="68580" marR="68580" marT="0" marB="0"/>
                </a:tc>
                <a:tc>
                  <a:txBody>
                    <a:bodyPr/>
                    <a:lstStyle/>
                    <a:p>
                      <a:pPr algn="ctr" rtl="0">
                        <a:lnSpc>
                          <a:spcPct val="150000"/>
                        </a:lnSpc>
                        <a:spcAft>
                          <a:spcPts val="0"/>
                        </a:spcAft>
                      </a:pPr>
                      <a:r>
                        <a:rPr lang="en-US" sz="1800">
                          <a:effectLst/>
                        </a:rPr>
                        <a:t>13</a:t>
                      </a:r>
                      <a:endParaRPr lang="en-US" sz="1800" b="1">
                        <a:solidFill>
                          <a:srgbClr val="FF0000"/>
                        </a:solidFill>
                        <a:effectLst/>
                        <a:latin typeface="Times New Roman"/>
                        <a:ea typeface="Times New Roman"/>
                        <a:cs typeface="Arial"/>
                      </a:endParaRPr>
                    </a:p>
                  </a:txBody>
                  <a:tcPr marL="68580" marR="68580" marT="0" marB="0"/>
                </a:tc>
                <a:tc>
                  <a:txBody>
                    <a:bodyPr/>
                    <a:lstStyle/>
                    <a:p>
                      <a:pPr algn="ctr" rtl="0">
                        <a:lnSpc>
                          <a:spcPct val="150000"/>
                        </a:lnSpc>
                        <a:spcAft>
                          <a:spcPts val="0"/>
                        </a:spcAft>
                      </a:pPr>
                      <a:r>
                        <a:rPr lang="en-US" sz="1800" dirty="0">
                          <a:effectLst/>
                        </a:rPr>
                        <a:t>19</a:t>
                      </a:r>
                      <a:endParaRPr lang="en-US" sz="1800" b="1" dirty="0">
                        <a:solidFill>
                          <a:srgbClr val="FF0000"/>
                        </a:solidFill>
                        <a:effectLst/>
                        <a:latin typeface="Times New Roman"/>
                        <a:ea typeface="Times New Roman"/>
                        <a:cs typeface="Arial"/>
                      </a:endParaRPr>
                    </a:p>
                  </a:txBody>
                  <a:tcPr marL="68580" marR="68580" marT="0" marB="0"/>
                </a:tc>
                <a:tc>
                  <a:txBody>
                    <a:bodyPr/>
                    <a:lstStyle/>
                    <a:p>
                      <a:pPr algn="ctr" rtl="0">
                        <a:lnSpc>
                          <a:spcPct val="150000"/>
                        </a:lnSpc>
                        <a:spcAft>
                          <a:spcPts val="0"/>
                        </a:spcAft>
                      </a:pPr>
                      <a:r>
                        <a:rPr lang="en-US" sz="1800">
                          <a:effectLst/>
                        </a:rPr>
                        <a:t>17</a:t>
                      </a:r>
                      <a:endParaRPr lang="en-US" sz="1800" b="1">
                        <a:solidFill>
                          <a:srgbClr val="FF0000"/>
                        </a:solidFill>
                        <a:effectLst/>
                        <a:latin typeface="Times New Roman"/>
                        <a:ea typeface="Times New Roman"/>
                        <a:cs typeface="Arial"/>
                      </a:endParaRPr>
                    </a:p>
                  </a:txBody>
                  <a:tcPr marL="68580" marR="68580" marT="0" marB="0"/>
                </a:tc>
                <a:tc>
                  <a:txBody>
                    <a:bodyPr/>
                    <a:lstStyle/>
                    <a:p>
                      <a:pPr algn="ctr" rtl="0">
                        <a:lnSpc>
                          <a:spcPct val="150000"/>
                        </a:lnSpc>
                        <a:spcAft>
                          <a:spcPts val="0"/>
                        </a:spcAft>
                      </a:pPr>
                      <a:r>
                        <a:rPr lang="en-US" sz="1800">
                          <a:effectLst/>
                        </a:rPr>
                        <a:t>5</a:t>
                      </a:r>
                      <a:endParaRPr lang="en-US" sz="1800" b="1">
                        <a:solidFill>
                          <a:srgbClr val="FF0000"/>
                        </a:solidFill>
                        <a:effectLst/>
                        <a:latin typeface="Times New Roman"/>
                        <a:ea typeface="Times New Roman"/>
                        <a:cs typeface="Arial"/>
                      </a:endParaRPr>
                    </a:p>
                  </a:txBody>
                  <a:tcPr marL="68580" marR="68580" marT="0" marB="0"/>
                </a:tc>
              </a:tr>
              <a:tr h="360160">
                <a:tc>
                  <a:txBody>
                    <a:bodyPr/>
                    <a:lstStyle/>
                    <a:p>
                      <a:pPr algn="ctr" rtl="0">
                        <a:lnSpc>
                          <a:spcPct val="150000"/>
                        </a:lnSpc>
                        <a:spcAft>
                          <a:spcPts val="0"/>
                        </a:spcAft>
                      </a:pPr>
                      <a:r>
                        <a:rPr lang="en-US" sz="1800">
                          <a:effectLst/>
                        </a:rPr>
                        <a:t>3</a:t>
                      </a:r>
                      <a:endParaRPr lang="en-US" sz="1800" b="1">
                        <a:solidFill>
                          <a:srgbClr val="FF0000"/>
                        </a:solidFill>
                        <a:effectLst/>
                        <a:latin typeface="Times New Roman"/>
                        <a:ea typeface="Times New Roman"/>
                        <a:cs typeface="Arial"/>
                      </a:endParaRPr>
                    </a:p>
                  </a:txBody>
                  <a:tcPr marL="68580" marR="68580" marT="0" marB="0"/>
                </a:tc>
                <a:tc>
                  <a:txBody>
                    <a:bodyPr/>
                    <a:lstStyle/>
                    <a:p>
                      <a:pPr algn="ctr" rtl="0">
                        <a:lnSpc>
                          <a:spcPct val="150000"/>
                        </a:lnSpc>
                        <a:spcAft>
                          <a:spcPts val="0"/>
                        </a:spcAft>
                      </a:pPr>
                      <a:r>
                        <a:rPr lang="en-US" sz="1800">
                          <a:effectLst/>
                        </a:rPr>
                        <a:t>7</a:t>
                      </a:r>
                      <a:endParaRPr lang="en-US" sz="1800" b="1">
                        <a:solidFill>
                          <a:srgbClr val="FF0000"/>
                        </a:solidFill>
                        <a:effectLst/>
                        <a:latin typeface="Times New Roman"/>
                        <a:ea typeface="Times New Roman"/>
                        <a:cs typeface="Arial"/>
                      </a:endParaRPr>
                    </a:p>
                  </a:txBody>
                  <a:tcPr marL="68580" marR="68580" marT="0" marB="0"/>
                </a:tc>
                <a:tc>
                  <a:txBody>
                    <a:bodyPr/>
                    <a:lstStyle/>
                    <a:p>
                      <a:pPr algn="ctr" rtl="0">
                        <a:lnSpc>
                          <a:spcPct val="150000"/>
                        </a:lnSpc>
                        <a:spcAft>
                          <a:spcPts val="0"/>
                        </a:spcAft>
                      </a:pPr>
                      <a:r>
                        <a:rPr lang="en-US" sz="1800">
                          <a:effectLst/>
                        </a:rPr>
                        <a:t>20</a:t>
                      </a:r>
                      <a:endParaRPr lang="en-US" sz="1800" b="1">
                        <a:solidFill>
                          <a:srgbClr val="FF0000"/>
                        </a:solidFill>
                        <a:effectLst/>
                        <a:latin typeface="Times New Roman"/>
                        <a:ea typeface="Times New Roman"/>
                        <a:cs typeface="Arial"/>
                      </a:endParaRPr>
                    </a:p>
                  </a:txBody>
                  <a:tcPr marL="68580" marR="68580" marT="0" marB="0"/>
                </a:tc>
                <a:tc>
                  <a:txBody>
                    <a:bodyPr/>
                    <a:lstStyle/>
                    <a:p>
                      <a:pPr algn="ctr" rtl="0">
                        <a:lnSpc>
                          <a:spcPct val="150000"/>
                        </a:lnSpc>
                        <a:spcAft>
                          <a:spcPts val="0"/>
                        </a:spcAft>
                      </a:pPr>
                      <a:r>
                        <a:rPr lang="en-US" sz="1800">
                          <a:effectLst/>
                        </a:rPr>
                        <a:t>18</a:t>
                      </a:r>
                      <a:endParaRPr lang="en-US" sz="1800" b="1">
                        <a:solidFill>
                          <a:srgbClr val="FF0000"/>
                        </a:solidFill>
                        <a:effectLst/>
                        <a:latin typeface="Times New Roman"/>
                        <a:ea typeface="Times New Roman"/>
                        <a:cs typeface="Arial"/>
                      </a:endParaRPr>
                    </a:p>
                  </a:txBody>
                  <a:tcPr marL="68580" marR="68580" marT="0" marB="0"/>
                </a:tc>
                <a:tc>
                  <a:txBody>
                    <a:bodyPr/>
                    <a:lstStyle/>
                    <a:p>
                      <a:pPr algn="ctr" rtl="0">
                        <a:lnSpc>
                          <a:spcPct val="150000"/>
                        </a:lnSpc>
                        <a:spcAft>
                          <a:spcPts val="0"/>
                        </a:spcAft>
                      </a:pPr>
                      <a:r>
                        <a:rPr lang="en-US" sz="1800">
                          <a:effectLst/>
                        </a:rPr>
                        <a:t>6</a:t>
                      </a:r>
                      <a:endParaRPr lang="en-US" sz="1800" b="1">
                        <a:solidFill>
                          <a:srgbClr val="FF0000"/>
                        </a:solidFill>
                        <a:effectLst/>
                        <a:latin typeface="Times New Roman"/>
                        <a:ea typeface="Times New Roman"/>
                        <a:cs typeface="Arial"/>
                      </a:endParaRPr>
                    </a:p>
                  </a:txBody>
                  <a:tcPr marL="68580" marR="68580" marT="0" marB="0"/>
                </a:tc>
              </a:tr>
              <a:tr h="360160">
                <a:tc>
                  <a:txBody>
                    <a:bodyPr/>
                    <a:lstStyle/>
                    <a:p>
                      <a:pPr algn="ctr" rtl="0">
                        <a:lnSpc>
                          <a:spcPct val="150000"/>
                        </a:lnSpc>
                        <a:spcAft>
                          <a:spcPts val="0"/>
                        </a:spcAft>
                      </a:pPr>
                      <a:r>
                        <a:rPr lang="en-US" sz="1800">
                          <a:effectLst/>
                        </a:rPr>
                        <a:t>3</a:t>
                      </a:r>
                      <a:endParaRPr lang="en-US" sz="1800" b="1">
                        <a:solidFill>
                          <a:srgbClr val="FF0000"/>
                        </a:solidFill>
                        <a:effectLst/>
                        <a:latin typeface="Times New Roman"/>
                        <a:ea typeface="Times New Roman"/>
                        <a:cs typeface="Arial"/>
                      </a:endParaRPr>
                    </a:p>
                  </a:txBody>
                  <a:tcPr marL="68580" marR="68580" marT="0" marB="0"/>
                </a:tc>
                <a:tc>
                  <a:txBody>
                    <a:bodyPr/>
                    <a:lstStyle/>
                    <a:p>
                      <a:pPr algn="ctr" rtl="0">
                        <a:lnSpc>
                          <a:spcPct val="150000"/>
                        </a:lnSpc>
                        <a:spcAft>
                          <a:spcPts val="0"/>
                        </a:spcAft>
                      </a:pPr>
                      <a:r>
                        <a:rPr lang="en-US" sz="1800">
                          <a:effectLst/>
                        </a:rPr>
                        <a:t>4</a:t>
                      </a:r>
                      <a:endParaRPr lang="en-US" sz="1800" b="1">
                        <a:solidFill>
                          <a:srgbClr val="FF0000"/>
                        </a:solidFill>
                        <a:effectLst/>
                        <a:latin typeface="Times New Roman"/>
                        <a:ea typeface="Times New Roman"/>
                        <a:cs typeface="Arial"/>
                      </a:endParaRPr>
                    </a:p>
                  </a:txBody>
                  <a:tcPr marL="68580" marR="68580" marT="0" marB="0"/>
                </a:tc>
                <a:tc>
                  <a:txBody>
                    <a:bodyPr/>
                    <a:lstStyle/>
                    <a:p>
                      <a:pPr algn="ctr" rtl="0">
                        <a:lnSpc>
                          <a:spcPct val="150000"/>
                        </a:lnSpc>
                        <a:spcAft>
                          <a:spcPts val="0"/>
                        </a:spcAft>
                      </a:pPr>
                      <a:r>
                        <a:rPr lang="en-US" sz="1800">
                          <a:effectLst/>
                        </a:rPr>
                        <a:t>13</a:t>
                      </a:r>
                      <a:endParaRPr lang="en-US" sz="1800" b="1">
                        <a:solidFill>
                          <a:srgbClr val="FF0000"/>
                        </a:solidFill>
                        <a:effectLst/>
                        <a:latin typeface="Times New Roman"/>
                        <a:ea typeface="Times New Roman"/>
                        <a:cs typeface="Arial"/>
                      </a:endParaRPr>
                    </a:p>
                  </a:txBody>
                  <a:tcPr marL="68580" marR="68580" marT="0" marB="0"/>
                </a:tc>
                <a:tc>
                  <a:txBody>
                    <a:bodyPr/>
                    <a:lstStyle/>
                    <a:p>
                      <a:pPr algn="ctr" rtl="0">
                        <a:lnSpc>
                          <a:spcPct val="150000"/>
                        </a:lnSpc>
                        <a:spcAft>
                          <a:spcPts val="0"/>
                        </a:spcAft>
                      </a:pPr>
                      <a:r>
                        <a:rPr lang="en-US" sz="1800">
                          <a:effectLst/>
                        </a:rPr>
                        <a:t>12</a:t>
                      </a:r>
                      <a:endParaRPr lang="en-US" sz="1800" b="1">
                        <a:solidFill>
                          <a:srgbClr val="FF0000"/>
                        </a:solidFill>
                        <a:effectLst/>
                        <a:latin typeface="Times New Roman"/>
                        <a:ea typeface="Times New Roman"/>
                        <a:cs typeface="Arial"/>
                      </a:endParaRPr>
                    </a:p>
                  </a:txBody>
                  <a:tcPr marL="68580" marR="68580" marT="0" marB="0"/>
                </a:tc>
                <a:tc>
                  <a:txBody>
                    <a:bodyPr/>
                    <a:lstStyle/>
                    <a:p>
                      <a:pPr algn="ctr" rtl="0">
                        <a:lnSpc>
                          <a:spcPct val="150000"/>
                        </a:lnSpc>
                        <a:spcAft>
                          <a:spcPts val="0"/>
                        </a:spcAft>
                      </a:pPr>
                      <a:r>
                        <a:rPr lang="en-US" sz="1800">
                          <a:effectLst/>
                        </a:rPr>
                        <a:t>7</a:t>
                      </a:r>
                      <a:endParaRPr lang="en-US" sz="1800" b="1">
                        <a:solidFill>
                          <a:srgbClr val="FF0000"/>
                        </a:solidFill>
                        <a:effectLst/>
                        <a:latin typeface="Times New Roman"/>
                        <a:ea typeface="Times New Roman"/>
                        <a:cs typeface="Arial"/>
                      </a:endParaRPr>
                    </a:p>
                  </a:txBody>
                  <a:tcPr marL="68580" marR="68580" marT="0" marB="0"/>
                </a:tc>
              </a:tr>
              <a:tr h="360160">
                <a:tc>
                  <a:txBody>
                    <a:bodyPr/>
                    <a:lstStyle/>
                    <a:p>
                      <a:pPr algn="ctr" rtl="0">
                        <a:lnSpc>
                          <a:spcPct val="150000"/>
                        </a:lnSpc>
                        <a:spcAft>
                          <a:spcPts val="0"/>
                        </a:spcAft>
                      </a:pPr>
                      <a:r>
                        <a:rPr lang="en-US" sz="1800">
                          <a:effectLst/>
                        </a:rPr>
                        <a:t>5</a:t>
                      </a:r>
                      <a:endParaRPr lang="en-US" sz="1800" b="1">
                        <a:solidFill>
                          <a:srgbClr val="FF0000"/>
                        </a:solidFill>
                        <a:effectLst/>
                        <a:latin typeface="Times New Roman"/>
                        <a:ea typeface="Times New Roman"/>
                        <a:cs typeface="Arial"/>
                      </a:endParaRPr>
                    </a:p>
                  </a:txBody>
                  <a:tcPr marL="68580" marR="68580" marT="0" marB="0"/>
                </a:tc>
                <a:tc>
                  <a:txBody>
                    <a:bodyPr/>
                    <a:lstStyle/>
                    <a:p>
                      <a:pPr algn="ctr" rtl="0">
                        <a:lnSpc>
                          <a:spcPct val="150000"/>
                        </a:lnSpc>
                        <a:spcAft>
                          <a:spcPts val="0"/>
                        </a:spcAft>
                      </a:pPr>
                      <a:r>
                        <a:rPr lang="en-US" sz="1800">
                          <a:effectLst/>
                        </a:rPr>
                        <a:t>6</a:t>
                      </a:r>
                      <a:endParaRPr lang="en-US" sz="1800" b="1">
                        <a:solidFill>
                          <a:srgbClr val="FF0000"/>
                        </a:solidFill>
                        <a:effectLst/>
                        <a:latin typeface="Times New Roman"/>
                        <a:ea typeface="Times New Roman"/>
                        <a:cs typeface="Arial"/>
                      </a:endParaRPr>
                    </a:p>
                  </a:txBody>
                  <a:tcPr marL="68580" marR="68580" marT="0" marB="0"/>
                </a:tc>
                <a:tc>
                  <a:txBody>
                    <a:bodyPr/>
                    <a:lstStyle/>
                    <a:p>
                      <a:pPr algn="ctr" rtl="0">
                        <a:lnSpc>
                          <a:spcPct val="150000"/>
                        </a:lnSpc>
                        <a:spcAft>
                          <a:spcPts val="0"/>
                        </a:spcAft>
                      </a:pPr>
                      <a:r>
                        <a:rPr lang="en-US" sz="1800">
                          <a:effectLst/>
                        </a:rPr>
                        <a:t>14</a:t>
                      </a:r>
                      <a:endParaRPr lang="en-US" sz="1800" b="1">
                        <a:solidFill>
                          <a:srgbClr val="FF0000"/>
                        </a:solidFill>
                        <a:effectLst/>
                        <a:latin typeface="Times New Roman"/>
                        <a:ea typeface="Times New Roman"/>
                        <a:cs typeface="Arial"/>
                      </a:endParaRPr>
                    </a:p>
                  </a:txBody>
                  <a:tcPr marL="68580" marR="68580" marT="0" marB="0"/>
                </a:tc>
                <a:tc>
                  <a:txBody>
                    <a:bodyPr/>
                    <a:lstStyle/>
                    <a:p>
                      <a:pPr algn="ctr" rtl="0">
                        <a:lnSpc>
                          <a:spcPct val="150000"/>
                        </a:lnSpc>
                        <a:spcAft>
                          <a:spcPts val="0"/>
                        </a:spcAft>
                      </a:pPr>
                      <a:r>
                        <a:rPr lang="en-US" sz="1800">
                          <a:effectLst/>
                        </a:rPr>
                        <a:t>12</a:t>
                      </a:r>
                      <a:endParaRPr lang="en-US" sz="1800" b="1">
                        <a:solidFill>
                          <a:srgbClr val="FF0000"/>
                        </a:solidFill>
                        <a:effectLst/>
                        <a:latin typeface="Times New Roman"/>
                        <a:ea typeface="Times New Roman"/>
                        <a:cs typeface="Arial"/>
                      </a:endParaRPr>
                    </a:p>
                  </a:txBody>
                  <a:tcPr marL="68580" marR="68580" marT="0" marB="0"/>
                </a:tc>
                <a:tc>
                  <a:txBody>
                    <a:bodyPr/>
                    <a:lstStyle/>
                    <a:p>
                      <a:pPr algn="ctr" rtl="0">
                        <a:lnSpc>
                          <a:spcPct val="150000"/>
                        </a:lnSpc>
                        <a:spcAft>
                          <a:spcPts val="0"/>
                        </a:spcAft>
                      </a:pPr>
                      <a:r>
                        <a:rPr lang="en-US" sz="1800">
                          <a:effectLst/>
                        </a:rPr>
                        <a:t>8</a:t>
                      </a:r>
                      <a:endParaRPr lang="en-US" sz="1800" b="1">
                        <a:solidFill>
                          <a:srgbClr val="FF0000"/>
                        </a:solidFill>
                        <a:effectLst/>
                        <a:latin typeface="Times New Roman"/>
                        <a:ea typeface="Times New Roman"/>
                        <a:cs typeface="Arial"/>
                      </a:endParaRPr>
                    </a:p>
                  </a:txBody>
                  <a:tcPr marL="68580" marR="68580" marT="0" marB="0"/>
                </a:tc>
              </a:tr>
              <a:tr h="360160">
                <a:tc>
                  <a:txBody>
                    <a:bodyPr/>
                    <a:lstStyle/>
                    <a:p>
                      <a:pPr algn="ctr" rtl="0">
                        <a:lnSpc>
                          <a:spcPct val="150000"/>
                        </a:lnSpc>
                        <a:spcAft>
                          <a:spcPts val="0"/>
                        </a:spcAft>
                      </a:pPr>
                      <a:r>
                        <a:rPr lang="en-US" sz="1800">
                          <a:effectLst/>
                        </a:rPr>
                        <a:t>0</a:t>
                      </a:r>
                      <a:endParaRPr lang="en-US" sz="1800" b="1">
                        <a:solidFill>
                          <a:srgbClr val="FF0000"/>
                        </a:solidFill>
                        <a:effectLst/>
                        <a:latin typeface="Times New Roman"/>
                        <a:ea typeface="Times New Roman"/>
                        <a:cs typeface="Arial"/>
                      </a:endParaRPr>
                    </a:p>
                  </a:txBody>
                  <a:tcPr marL="68580" marR="68580" marT="0" marB="0"/>
                </a:tc>
                <a:tc>
                  <a:txBody>
                    <a:bodyPr/>
                    <a:lstStyle/>
                    <a:p>
                      <a:pPr algn="ctr" rtl="0">
                        <a:lnSpc>
                          <a:spcPct val="150000"/>
                        </a:lnSpc>
                        <a:spcAft>
                          <a:spcPts val="0"/>
                        </a:spcAft>
                      </a:pPr>
                      <a:r>
                        <a:rPr lang="en-US" sz="1800">
                          <a:effectLst/>
                        </a:rPr>
                        <a:t>1</a:t>
                      </a:r>
                      <a:endParaRPr lang="en-US" sz="1800" b="1">
                        <a:solidFill>
                          <a:srgbClr val="FF0000"/>
                        </a:solidFill>
                        <a:effectLst/>
                        <a:latin typeface="Times New Roman"/>
                        <a:ea typeface="Times New Roman"/>
                        <a:cs typeface="Arial"/>
                      </a:endParaRPr>
                    </a:p>
                  </a:txBody>
                  <a:tcPr marL="68580" marR="68580" marT="0" marB="0"/>
                </a:tc>
                <a:tc>
                  <a:txBody>
                    <a:bodyPr/>
                    <a:lstStyle/>
                    <a:p>
                      <a:pPr algn="ctr" rtl="0">
                        <a:lnSpc>
                          <a:spcPct val="150000"/>
                        </a:lnSpc>
                        <a:spcAft>
                          <a:spcPts val="0"/>
                        </a:spcAft>
                      </a:pPr>
                      <a:r>
                        <a:rPr lang="en-US" sz="1800">
                          <a:effectLst/>
                        </a:rPr>
                        <a:t>13</a:t>
                      </a:r>
                      <a:endParaRPr lang="en-US" sz="1800" b="1">
                        <a:solidFill>
                          <a:srgbClr val="FF0000"/>
                        </a:solidFill>
                        <a:effectLst/>
                        <a:latin typeface="Times New Roman"/>
                        <a:ea typeface="Times New Roman"/>
                        <a:cs typeface="Arial"/>
                      </a:endParaRPr>
                    </a:p>
                  </a:txBody>
                  <a:tcPr marL="68580" marR="68580" marT="0" marB="0"/>
                </a:tc>
                <a:tc>
                  <a:txBody>
                    <a:bodyPr/>
                    <a:lstStyle/>
                    <a:p>
                      <a:pPr algn="ctr" rtl="0">
                        <a:lnSpc>
                          <a:spcPct val="150000"/>
                        </a:lnSpc>
                        <a:spcAft>
                          <a:spcPts val="0"/>
                        </a:spcAft>
                      </a:pPr>
                      <a:r>
                        <a:rPr lang="en-US" sz="1800">
                          <a:effectLst/>
                        </a:rPr>
                        <a:t>11</a:t>
                      </a:r>
                      <a:endParaRPr lang="en-US" sz="1800" b="1">
                        <a:solidFill>
                          <a:srgbClr val="FF0000"/>
                        </a:solidFill>
                        <a:effectLst/>
                        <a:latin typeface="Times New Roman"/>
                        <a:ea typeface="Times New Roman"/>
                        <a:cs typeface="Arial"/>
                      </a:endParaRPr>
                    </a:p>
                  </a:txBody>
                  <a:tcPr marL="68580" marR="68580" marT="0" marB="0"/>
                </a:tc>
                <a:tc>
                  <a:txBody>
                    <a:bodyPr/>
                    <a:lstStyle/>
                    <a:p>
                      <a:pPr algn="ctr" rtl="0">
                        <a:lnSpc>
                          <a:spcPct val="150000"/>
                        </a:lnSpc>
                        <a:spcAft>
                          <a:spcPts val="0"/>
                        </a:spcAft>
                      </a:pPr>
                      <a:r>
                        <a:rPr lang="en-US" sz="1800">
                          <a:effectLst/>
                        </a:rPr>
                        <a:t>9</a:t>
                      </a:r>
                      <a:endParaRPr lang="en-US" sz="1800" b="1">
                        <a:solidFill>
                          <a:srgbClr val="FF0000"/>
                        </a:solidFill>
                        <a:effectLst/>
                        <a:latin typeface="Times New Roman"/>
                        <a:ea typeface="Times New Roman"/>
                        <a:cs typeface="Arial"/>
                      </a:endParaRPr>
                    </a:p>
                  </a:txBody>
                  <a:tcPr marL="68580" marR="68580" marT="0" marB="0"/>
                </a:tc>
              </a:tr>
              <a:tr h="365401">
                <a:tc>
                  <a:txBody>
                    <a:bodyPr/>
                    <a:lstStyle/>
                    <a:p>
                      <a:pPr algn="ctr" rtl="0">
                        <a:lnSpc>
                          <a:spcPct val="150000"/>
                        </a:lnSpc>
                        <a:spcAft>
                          <a:spcPts val="0"/>
                        </a:spcAft>
                      </a:pPr>
                      <a:r>
                        <a:rPr lang="en-US" sz="1800">
                          <a:effectLst/>
                        </a:rPr>
                        <a:t>1</a:t>
                      </a:r>
                      <a:endParaRPr lang="en-US" sz="1800" b="1">
                        <a:solidFill>
                          <a:srgbClr val="FF0000"/>
                        </a:solidFill>
                        <a:effectLst/>
                        <a:latin typeface="Times New Roman"/>
                        <a:ea typeface="Times New Roman"/>
                        <a:cs typeface="Arial"/>
                      </a:endParaRPr>
                    </a:p>
                  </a:txBody>
                  <a:tcPr marL="68580" marR="68580" marT="0" marB="0"/>
                </a:tc>
                <a:tc>
                  <a:txBody>
                    <a:bodyPr/>
                    <a:lstStyle/>
                    <a:p>
                      <a:pPr algn="ctr" rtl="0">
                        <a:lnSpc>
                          <a:spcPct val="150000"/>
                        </a:lnSpc>
                        <a:spcAft>
                          <a:spcPts val="0"/>
                        </a:spcAft>
                      </a:pPr>
                      <a:r>
                        <a:rPr lang="en-US" sz="1800">
                          <a:effectLst/>
                        </a:rPr>
                        <a:t>2</a:t>
                      </a:r>
                      <a:endParaRPr lang="en-US" sz="1800" b="1">
                        <a:solidFill>
                          <a:srgbClr val="FF0000"/>
                        </a:solidFill>
                        <a:effectLst/>
                        <a:latin typeface="Times New Roman"/>
                        <a:ea typeface="Times New Roman"/>
                        <a:cs typeface="Arial"/>
                      </a:endParaRPr>
                    </a:p>
                  </a:txBody>
                  <a:tcPr marL="68580" marR="68580" marT="0" marB="0"/>
                </a:tc>
                <a:tc>
                  <a:txBody>
                    <a:bodyPr/>
                    <a:lstStyle/>
                    <a:p>
                      <a:pPr algn="ctr" rtl="0">
                        <a:lnSpc>
                          <a:spcPct val="150000"/>
                        </a:lnSpc>
                        <a:spcAft>
                          <a:spcPts val="0"/>
                        </a:spcAft>
                      </a:pPr>
                      <a:r>
                        <a:rPr lang="en-US" sz="1800">
                          <a:effectLst/>
                        </a:rPr>
                        <a:t>12</a:t>
                      </a:r>
                      <a:endParaRPr lang="en-US" sz="1800" b="1">
                        <a:solidFill>
                          <a:srgbClr val="FF0000"/>
                        </a:solidFill>
                        <a:effectLst/>
                        <a:latin typeface="Calibri"/>
                        <a:ea typeface="Times New Roman"/>
                        <a:cs typeface="Arial"/>
                      </a:endParaRPr>
                    </a:p>
                  </a:txBody>
                  <a:tcPr marL="68580" marR="68580" marT="0" marB="0"/>
                </a:tc>
                <a:tc>
                  <a:txBody>
                    <a:bodyPr/>
                    <a:lstStyle/>
                    <a:p>
                      <a:pPr algn="ctr" rtl="0">
                        <a:lnSpc>
                          <a:spcPct val="150000"/>
                        </a:lnSpc>
                        <a:spcAft>
                          <a:spcPts val="0"/>
                        </a:spcAft>
                      </a:pPr>
                      <a:r>
                        <a:rPr lang="en-US" sz="1800">
                          <a:effectLst/>
                        </a:rPr>
                        <a:t>12</a:t>
                      </a:r>
                      <a:endParaRPr lang="en-US" sz="1800" b="1">
                        <a:solidFill>
                          <a:srgbClr val="FF0000"/>
                        </a:solidFill>
                        <a:effectLst/>
                        <a:latin typeface="Times New Roman"/>
                        <a:ea typeface="Times New Roman"/>
                        <a:cs typeface="Arial"/>
                      </a:endParaRPr>
                    </a:p>
                  </a:txBody>
                  <a:tcPr marL="68580" marR="68580" marT="0" marB="0"/>
                </a:tc>
                <a:tc>
                  <a:txBody>
                    <a:bodyPr/>
                    <a:lstStyle/>
                    <a:p>
                      <a:pPr algn="ctr" rtl="0">
                        <a:lnSpc>
                          <a:spcPct val="150000"/>
                        </a:lnSpc>
                        <a:spcAft>
                          <a:spcPts val="0"/>
                        </a:spcAft>
                      </a:pPr>
                      <a:r>
                        <a:rPr lang="en-US" sz="1800">
                          <a:effectLst/>
                        </a:rPr>
                        <a:t>10</a:t>
                      </a:r>
                      <a:endParaRPr lang="en-US" sz="1800" b="1">
                        <a:solidFill>
                          <a:srgbClr val="FF0000"/>
                        </a:solidFill>
                        <a:effectLst/>
                        <a:latin typeface="Calibri"/>
                        <a:ea typeface="Times New Roman"/>
                        <a:cs typeface="Arial"/>
                      </a:endParaRPr>
                    </a:p>
                  </a:txBody>
                  <a:tcPr marL="68580" marR="68580" marT="0" marB="0"/>
                </a:tc>
              </a:tr>
              <a:tr h="365401">
                <a:tc>
                  <a:txBody>
                    <a:bodyPr/>
                    <a:lstStyle/>
                    <a:p>
                      <a:pPr algn="ctr" rtl="0">
                        <a:lnSpc>
                          <a:spcPct val="150000"/>
                        </a:lnSpc>
                        <a:spcAft>
                          <a:spcPts val="0"/>
                        </a:spcAft>
                      </a:pPr>
                      <a:r>
                        <a:rPr lang="en-US" sz="1800">
                          <a:effectLst/>
                        </a:rPr>
                        <a:t>2</a:t>
                      </a:r>
                      <a:endParaRPr lang="en-US" sz="1800" b="1">
                        <a:solidFill>
                          <a:srgbClr val="FF0000"/>
                        </a:solidFill>
                        <a:effectLst/>
                        <a:latin typeface="Times New Roman"/>
                        <a:ea typeface="Times New Roman"/>
                        <a:cs typeface="Arial"/>
                      </a:endParaRPr>
                    </a:p>
                  </a:txBody>
                  <a:tcPr marL="68580" marR="68580" marT="0" marB="0"/>
                </a:tc>
                <a:tc>
                  <a:txBody>
                    <a:bodyPr/>
                    <a:lstStyle/>
                    <a:p>
                      <a:pPr algn="ctr" rtl="0">
                        <a:lnSpc>
                          <a:spcPct val="150000"/>
                        </a:lnSpc>
                        <a:spcAft>
                          <a:spcPts val="0"/>
                        </a:spcAft>
                      </a:pPr>
                      <a:r>
                        <a:rPr lang="en-US" sz="1800">
                          <a:effectLst/>
                        </a:rPr>
                        <a:t>4</a:t>
                      </a:r>
                      <a:endParaRPr lang="en-US" sz="1800" b="1">
                        <a:solidFill>
                          <a:srgbClr val="FF0000"/>
                        </a:solidFill>
                        <a:effectLst/>
                        <a:latin typeface="Times New Roman"/>
                        <a:ea typeface="Times New Roman"/>
                        <a:cs typeface="Arial"/>
                      </a:endParaRPr>
                    </a:p>
                  </a:txBody>
                  <a:tcPr marL="68580" marR="68580" marT="0" marB="0"/>
                </a:tc>
                <a:tc>
                  <a:txBody>
                    <a:bodyPr/>
                    <a:lstStyle/>
                    <a:p>
                      <a:pPr algn="ctr" rtl="0">
                        <a:lnSpc>
                          <a:spcPct val="150000"/>
                        </a:lnSpc>
                        <a:spcAft>
                          <a:spcPts val="0"/>
                        </a:spcAft>
                      </a:pPr>
                      <a:r>
                        <a:rPr lang="en-US" sz="1800">
                          <a:effectLst/>
                        </a:rPr>
                        <a:t>12</a:t>
                      </a:r>
                      <a:endParaRPr lang="en-US" sz="1800" b="1">
                        <a:solidFill>
                          <a:srgbClr val="FF0000"/>
                        </a:solidFill>
                        <a:effectLst/>
                        <a:latin typeface="Calibri"/>
                        <a:ea typeface="Times New Roman"/>
                        <a:cs typeface="Arial"/>
                      </a:endParaRPr>
                    </a:p>
                  </a:txBody>
                  <a:tcPr marL="68580" marR="68580" marT="0" marB="0"/>
                </a:tc>
                <a:tc>
                  <a:txBody>
                    <a:bodyPr/>
                    <a:lstStyle/>
                    <a:p>
                      <a:pPr algn="ctr" rtl="0">
                        <a:lnSpc>
                          <a:spcPct val="150000"/>
                        </a:lnSpc>
                        <a:spcAft>
                          <a:spcPts val="0"/>
                        </a:spcAft>
                      </a:pPr>
                      <a:r>
                        <a:rPr lang="en-US" sz="1800">
                          <a:effectLst/>
                        </a:rPr>
                        <a:t>11</a:t>
                      </a:r>
                      <a:endParaRPr lang="en-US" sz="1800" b="1">
                        <a:solidFill>
                          <a:srgbClr val="FF0000"/>
                        </a:solidFill>
                        <a:effectLst/>
                        <a:latin typeface="Times New Roman"/>
                        <a:ea typeface="Times New Roman"/>
                        <a:cs typeface="Arial"/>
                      </a:endParaRPr>
                    </a:p>
                  </a:txBody>
                  <a:tcPr marL="68580" marR="68580" marT="0" marB="0"/>
                </a:tc>
                <a:tc>
                  <a:txBody>
                    <a:bodyPr/>
                    <a:lstStyle/>
                    <a:p>
                      <a:pPr algn="ctr" rtl="0">
                        <a:lnSpc>
                          <a:spcPct val="150000"/>
                        </a:lnSpc>
                        <a:spcAft>
                          <a:spcPts val="0"/>
                        </a:spcAft>
                      </a:pPr>
                      <a:r>
                        <a:rPr lang="en-US" sz="1800">
                          <a:effectLst/>
                        </a:rPr>
                        <a:t>11</a:t>
                      </a:r>
                      <a:endParaRPr lang="en-US" sz="1800" b="1">
                        <a:solidFill>
                          <a:srgbClr val="FF0000"/>
                        </a:solidFill>
                        <a:effectLst/>
                        <a:latin typeface="Calibri"/>
                        <a:ea typeface="Times New Roman"/>
                        <a:cs typeface="Arial"/>
                      </a:endParaRPr>
                    </a:p>
                  </a:txBody>
                  <a:tcPr marL="68580" marR="68580" marT="0" marB="0"/>
                </a:tc>
              </a:tr>
              <a:tr h="365401">
                <a:tc>
                  <a:txBody>
                    <a:bodyPr/>
                    <a:lstStyle/>
                    <a:p>
                      <a:pPr algn="ctr" rtl="0">
                        <a:lnSpc>
                          <a:spcPct val="150000"/>
                        </a:lnSpc>
                        <a:spcAft>
                          <a:spcPts val="0"/>
                        </a:spcAft>
                      </a:pPr>
                      <a:r>
                        <a:rPr lang="en-US" sz="1800">
                          <a:effectLst/>
                        </a:rPr>
                        <a:t>3</a:t>
                      </a:r>
                      <a:endParaRPr lang="en-US" sz="1800" b="1">
                        <a:solidFill>
                          <a:srgbClr val="FF0000"/>
                        </a:solidFill>
                        <a:effectLst/>
                        <a:latin typeface="Times New Roman"/>
                        <a:ea typeface="Times New Roman"/>
                        <a:cs typeface="Arial"/>
                      </a:endParaRPr>
                    </a:p>
                  </a:txBody>
                  <a:tcPr marL="68580" marR="68580" marT="0" marB="0"/>
                </a:tc>
                <a:tc>
                  <a:txBody>
                    <a:bodyPr/>
                    <a:lstStyle/>
                    <a:p>
                      <a:pPr algn="ctr" rtl="0">
                        <a:lnSpc>
                          <a:spcPct val="150000"/>
                        </a:lnSpc>
                        <a:spcAft>
                          <a:spcPts val="0"/>
                        </a:spcAft>
                      </a:pPr>
                      <a:r>
                        <a:rPr lang="en-US" sz="1800">
                          <a:effectLst/>
                        </a:rPr>
                        <a:t>5</a:t>
                      </a:r>
                      <a:endParaRPr lang="en-US" sz="1800" b="1">
                        <a:solidFill>
                          <a:srgbClr val="FF0000"/>
                        </a:solidFill>
                        <a:effectLst/>
                        <a:latin typeface="Times New Roman"/>
                        <a:ea typeface="Times New Roman"/>
                        <a:cs typeface="Arial"/>
                      </a:endParaRPr>
                    </a:p>
                  </a:txBody>
                  <a:tcPr marL="68580" marR="68580" marT="0" marB="0"/>
                </a:tc>
                <a:tc>
                  <a:txBody>
                    <a:bodyPr/>
                    <a:lstStyle/>
                    <a:p>
                      <a:pPr algn="ctr" rtl="0">
                        <a:lnSpc>
                          <a:spcPct val="150000"/>
                        </a:lnSpc>
                        <a:spcAft>
                          <a:spcPts val="0"/>
                        </a:spcAft>
                      </a:pPr>
                      <a:r>
                        <a:rPr lang="en-US" sz="1800">
                          <a:effectLst/>
                        </a:rPr>
                        <a:t>15</a:t>
                      </a:r>
                      <a:endParaRPr lang="en-US" sz="1800" b="1">
                        <a:solidFill>
                          <a:srgbClr val="FF0000"/>
                        </a:solidFill>
                        <a:effectLst/>
                        <a:latin typeface="Calibri"/>
                        <a:ea typeface="Times New Roman"/>
                        <a:cs typeface="Arial"/>
                      </a:endParaRPr>
                    </a:p>
                  </a:txBody>
                  <a:tcPr marL="68580" marR="68580" marT="0" marB="0"/>
                </a:tc>
                <a:tc>
                  <a:txBody>
                    <a:bodyPr/>
                    <a:lstStyle/>
                    <a:p>
                      <a:pPr algn="ctr" rtl="0">
                        <a:lnSpc>
                          <a:spcPct val="150000"/>
                        </a:lnSpc>
                        <a:spcAft>
                          <a:spcPts val="0"/>
                        </a:spcAft>
                      </a:pPr>
                      <a:r>
                        <a:rPr lang="en-US" sz="1800">
                          <a:effectLst/>
                        </a:rPr>
                        <a:t>12</a:t>
                      </a:r>
                      <a:endParaRPr lang="en-US" sz="1800" b="1">
                        <a:solidFill>
                          <a:srgbClr val="FF0000"/>
                        </a:solidFill>
                        <a:effectLst/>
                        <a:latin typeface="Times New Roman"/>
                        <a:ea typeface="Times New Roman"/>
                        <a:cs typeface="Arial"/>
                      </a:endParaRPr>
                    </a:p>
                  </a:txBody>
                  <a:tcPr marL="68580" marR="68580" marT="0" marB="0"/>
                </a:tc>
                <a:tc>
                  <a:txBody>
                    <a:bodyPr/>
                    <a:lstStyle/>
                    <a:p>
                      <a:pPr algn="ctr" rtl="0">
                        <a:lnSpc>
                          <a:spcPct val="150000"/>
                        </a:lnSpc>
                        <a:spcAft>
                          <a:spcPts val="0"/>
                        </a:spcAft>
                      </a:pPr>
                      <a:r>
                        <a:rPr lang="en-US" sz="1800">
                          <a:effectLst/>
                        </a:rPr>
                        <a:t>12</a:t>
                      </a:r>
                      <a:endParaRPr lang="en-US" sz="1800" b="1">
                        <a:solidFill>
                          <a:srgbClr val="FF0000"/>
                        </a:solidFill>
                        <a:effectLst/>
                        <a:latin typeface="Calibri"/>
                        <a:ea typeface="Times New Roman"/>
                        <a:cs typeface="Arial"/>
                      </a:endParaRPr>
                    </a:p>
                  </a:txBody>
                  <a:tcPr marL="68580" marR="68580" marT="0" marB="0"/>
                </a:tc>
              </a:tr>
              <a:tr h="360160">
                <a:tc>
                  <a:txBody>
                    <a:bodyPr/>
                    <a:lstStyle/>
                    <a:p>
                      <a:pPr algn="ctr" rtl="0">
                        <a:lnSpc>
                          <a:spcPct val="150000"/>
                        </a:lnSpc>
                        <a:spcAft>
                          <a:spcPts val="0"/>
                        </a:spcAft>
                      </a:pPr>
                      <a:r>
                        <a:rPr lang="en-US" sz="1800">
                          <a:effectLst/>
                        </a:rPr>
                        <a:t>1</a:t>
                      </a:r>
                      <a:endParaRPr lang="en-US" sz="1800" b="1">
                        <a:solidFill>
                          <a:srgbClr val="FF0000"/>
                        </a:solidFill>
                        <a:effectLst/>
                        <a:latin typeface="Times New Roman"/>
                        <a:ea typeface="Times New Roman"/>
                        <a:cs typeface="Arial"/>
                      </a:endParaRPr>
                    </a:p>
                  </a:txBody>
                  <a:tcPr marL="68580" marR="68580" marT="0" marB="0"/>
                </a:tc>
                <a:tc>
                  <a:txBody>
                    <a:bodyPr/>
                    <a:lstStyle/>
                    <a:p>
                      <a:pPr algn="ctr" rtl="0">
                        <a:lnSpc>
                          <a:spcPct val="150000"/>
                        </a:lnSpc>
                        <a:spcAft>
                          <a:spcPts val="0"/>
                        </a:spcAft>
                      </a:pPr>
                      <a:r>
                        <a:rPr lang="en-US" sz="1800">
                          <a:effectLst/>
                        </a:rPr>
                        <a:t>3</a:t>
                      </a:r>
                      <a:endParaRPr lang="en-US" sz="1800" b="1">
                        <a:solidFill>
                          <a:srgbClr val="FF0000"/>
                        </a:solidFill>
                        <a:effectLst/>
                        <a:latin typeface="Times New Roman"/>
                        <a:ea typeface="Times New Roman"/>
                        <a:cs typeface="Arial"/>
                      </a:endParaRPr>
                    </a:p>
                  </a:txBody>
                  <a:tcPr marL="68580" marR="68580" marT="0" marB="0"/>
                </a:tc>
                <a:tc>
                  <a:txBody>
                    <a:bodyPr/>
                    <a:lstStyle/>
                    <a:p>
                      <a:pPr algn="ctr" rtl="0">
                        <a:lnSpc>
                          <a:spcPct val="150000"/>
                        </a:lnSpc>
                        <a:spcAft>
                          <a:spcPts val="0"/>
                        </a:spcAft>
                      </a:pPr>
                      <a:r>
                        <a:rPr lang="en-US" sz="1800">
                          <a:effectLst/>
                        </a:rPr>
                        <a:t>12</a:t>
                      </a:r>
                      <a:endParaRPr lang="en-US" sz="1800" b="1">
                        <a:solidFill>
                          <a:srgbClr val="FF0000"/>
                        </a:solidFill>
                        <a:effectLst/>
                        <a:latin typeface="Times New Roman"/>
                        <a:ea typeface="Times New Roman"/>
                        <a:cs typeface="Arial"/>
                      </a:endParaRPr>
                    </a:p>
                  </a:txBody>
                  <a:tcPr marL="68580" marR="68580" marT="0" marB="0"/>
                </a:tc>
                <a:tc>
                  <a:txBody>
                    <a:bodyPr/>
                    <a:lstStyle/>
                    <a:p>
                      <a:pPr algn="ctr" rtl="0">
                        <a:lnSpc>
                          <a:spcPct val="150000"/>
                        </a:lnSpc>
                        <a:spcAft>
                          <a:spcPts val="0"/>
                        </a:spcAft>
                      </a:pPr>
                      <a:r>
                        <a:rPr lang="en-US" sz="1800">
                          <a:effectLst/>
                        </a:rPr>
                        <a:t>10</a:t>
                      </a:r>
                      <a:endParaRPr lang="en-US" sz="1800" b="1">
                        <a:solidFill>
                          <a:srgbClr val="FF0000"/>
                        </a:solidFill>
                        <a:effectLst/>
                        <a:latin typeface="Times New Roman"/>
                        <a:ea typeface="Times New Roman"/>
                        <a:cs typeface="Arial"/>
                      </a:endParaRPr>
                    </a:p>
                  </a:txBody>
                  <a:tcPr marL="68580" marR="68580" marT="0" marB="0"/>
                </a:tc>
                <a:tc>
                  <a:txBody>
                    <a:bodyPr/>
                    <a:lstStyle/>
                    <a:p>
                      <a:pPr algn="ctr" rtl="0">
                        <a:lnSpc>
                          <a:spcPct val="150000"/>
                        </a:lnSpc>
                        <a:spcAft>
                          <a:spcPts val="0"/>
                        </a:spcAft>
                      </a:pPr>
                      <a:r>
                        <a:rPr lang="en-US" sz="1800">
                          <a:effectLst/>
                        </a:rPr>
                        <a:t>13</a:t>
                      </a:r>
                      <a:endParaRPr lang="en-US" sz="1800" b="1">
                        <a:solidFill>
                          <a:srgbClr val="FF0000"/>
                        </a:solidFill>
                        <a:effectLst/>
                        <a:latin typeface="Times New Roman"/>
                        <a:ea typeface="Times New Roman"/>
                        <a:cs typeface="Arial"/>
                      </a:endParaRPr>
                    </a:p>
                  </a:txBody>
                  <a:tcPr marL="68580" marR="68580" marT="0" marB="0"/>
                </a:tc>
              </a:tr>
              <a:tr h="360160">
                <a:tc>
                  <a:txBody>
                    <a:bodyPr/>
                    <a:lstStyle/>
                    <a:p>
                      <a:pPr algn="ctr" rtl="0">
                        <a:lnSpc>
                          <a:spcPct val="150000"/>
                        </a:lnSpc>
                        <a:spcAft>
                          <a:spcPts val="0"/>
                        </a:spcAft>
                      </a:pPr>
                      <a:r>
                        <a:rPr lang="en-US" sz="1800">
                          <a:effectLst/>
                        </a:rPr>
                        <a:t>2</a:t>
                      </a:r>
                      <a:endParaRPr lang="en-US" sz="1800" b="1">
                        <a:solidFill>
                          <a:srgbClr val="FF0000"/>
                        </a:solidFill>
                        <a:effectLst/>
                        <a:latin typeface="Times New Roman"/>
                        <a:ea typeface="Times New Roman"/>
                        <a:cs typeface="Arial"/>
                      </a:endParaRPr>
                    </a:p>
                  </a:txBody>
                  <a:tcPr marL="68580" marR="68580" marT="0" marB="0"/>
                </a:tc>
                <a:tc>
                  <a:txBody>
                    <a:bodyPr/>
                    <a:lstStyle/>
                    <a:p>
                      <a:pPr algn="ctr" rtl="0">
                        <a:lnSpc>
                          <a:spcPct val="150000"/>
                        </a:lnSpc>
                        <a:spcAft>
                          <a:spcPts val="0"/>
                        </a:spcAft>
                      </a:pPr>
                      <a:r>
                        <a:rPr lang="en-US" sz="1800">
                          <a:effectLst/>
                        </a:rPr>
                        <a:t>3</a:t>
                      </a:r>
                      <a:endParaRPr lang="en-US" sz="1800" b="1">
                        <a:solidFill>
                          <a:srgbClr val="FF0000"/>
                        </a:solidFill>
                        <a:effectLst/>
                        <a:latin typeface="Times New Roman"/>
                        <a:ea typeface="Times New Roman"/>
                        <a:cs typeface="Arial"/>
                      </a:endParaRPr>
                    </a:p>
                  </a:txBody>
                  <a:tcPr marL="68580" marR="68580" marT="0" marB="0"/>
                </a:tc>
                <a:tc>
                  <a:txBody>
                    <a:bodyPr/>
                    <a:lstStyle/>
                    <a:p>
                      <a:pPr algn="ctr" rtl="0">
                        <a:lnSpc>
                          <a:spcPct val="150000"/>
                        </a:lnSpc>
                        <a:spcAft>
                          <a:spcPts val="0"/>
                        </a:spcAft>
                      </a:pPr>
                      <a:r>
                        <a:rPr lang="en-US" sz="1800">
                          <a:effectLst/>
                        </a:rPr>
                        <a:t>11</a:t>
                      </a:r>
                      <a:endParaRPr lang="en-US" sz="1800" b="1">
                        <a:solidFill>
                          <a:srgbClr val="FF0000"/>
                        </a:solidFill>
                        <a:effectLst/>
                        <a:latin typeface="Times New Roman"/>
                        <a:ea typeface="Times New Roman"/>
                        <a:cs typeface="Arial"/>
                      </a:endParaRPr>
                    </a:p>
                  </a:txBody>
                  <a:tcPr marL="68580" marR="68580" marT="0" marB="0"/>
                </a:tc>
                <a:tc>
                  <a:txBody>
                    <a:bodyPr/>
                    <a:lstStyle/>
                    <a:p>
                      <a:pPr algn="ctr" rtl="0">
                        <a:lnSpc>
                          <a:spcPct val="150000"/>
                        </a:lnSpc>
                        <a:spcAft>
                          <a:spcPts val="0"/>
                        </a:spcAft>
                      </a:pPr>
                      <a:r>
                        <a:rPr lang="en-US" sz="1800">
                          <a:effectLst/>
                        </a:rPr>
                        <a:t>10</a:t>
                      </a:r>
                      <a:endParaRPr lang="en-US" sz="1800" b="1">
                        <a:solidFill>
                          <a:srgbClr val="FF0000"/>
                        </a:solidFill>
                        <a:effectLst/>
                        <a:latin typeface="Times New Roman"/>
                        <a:ea typeface="Times New Roman"/>
                        <a:cs typeface="Arial"/>
                      </a:endParaRPr>
                    </a:p>
                  </a:txBody>
                  <a:tcPr marL="68580" marR="68580" marT="0" marB="0"/>
                </a:tc>
                <a:tc>
                  <a:txBody>
                    <a:bodyPr/>
                    <a:lstStyle/>
                    <a:p>
                      <a:pPr algn="ctr" rtl="0">
                        <a:lnSpc>
                          <a:spcPct val="150000"/>
                        </a:lnSpc>
                        <a:spcAft>
                          <a:spcPts val="0"/>
                        </a:spcAft>
                      </a:pPr>
                      <a:r>
                        <a:rPr lang="en-US" sz="1800">
                          <a:effectLst/>
                        </a:rPr>
                        <a:t>14</a:t>
                      </a:r>
                      <a:endParaRPr lang="en-US" sz="1800" b="1">
                        <a:solidFill>
                          <a:srgbClr val="FF0000"/>
                        </a:solidFill>
                        <a:effectLst/>
                        <a:latin typeface="Times New Roman"/>
                        <a:ea typeface="Times New Roman"/>
                        <a:cs typeface="Arial"/>
                      </a:endParaRPr>
                    </a:p>
                  </a:txBody>
                  <a:tcPr marL="68580" marR="68580" marT="0" marB="0"/>
                </a:tc>
              </a:tr>
              <a:tr h="360160">
                <a:tc>
                  <a:txBody>
                    <a:bodyPr/>
                    <a:lstStyle/>
                    <a:p>
                      <a:pPr algn="ctr" rtl="0">
                        <a:lnSpc>
                          <a:spcPct val="150000"/>
                        </a:lnSpc>
                        <a:spcAft>
                          <a:spcPts val="0"/>
                        </a:spcAft>
                      </a:pPr>
                      <a:r>
                        <a:rPr lang="en-US" sz="1800">
                          <a:effectLst/>
                        </a:rPr>
                        <a:t>1</a:t>
                      </a:r>
                      <a:endParaRPr lang="en-US" sz="1800" b="1">
                        <a:solidFill>
                          <a:srgbClr val="FF0000"/>
                        </a:solidFill>
                        <a:effectLst/>
                        <a:latin typeface="Times New Roman"/>
                        <a:ea typeface="Times New Roman"/>
                        <a:cs typeface="Arial"/>
                      </a:endParaRPr>
                    </a:p>
                  </a:txBody>
                  <a:tcPr marL="68580" marR="68580" marT="0" marB="0"/>
                </a:tc>
                <a:tc>
                  <a:txBody>
                    <a:bodyPr/>
                    <a:lstStyle/>
                    <a:p>
                      <a:pPr algn="ctr" rtl="0">
                        <a:lnSpc>
                          <a:spcPct val="150000"/>
                        </a:lnSpc>
                        <a:spcAft>
                          <a:spcPts val="0"/>
                        </a:spcAft>
                      </a:pPr>
                      <a:r>
                        <a:rPr lang="en-US" sz="1800">
                          <a:effectLst/>
                        </a:rPr>
                        <a:t>2</a:t>
                      </a:r>
                      <a:endParaRPr lang="en-US" sz="1800" b="1">
                        <a:solidFill>
                          <a:srgbClr val="FF0000"/>
                        </a:solidFill>
                        <a:effectLst/>
                        <a:latin typeface="Times New Roman"/>
                        <a:ea typeface="Times New Roman"/>
                        <a:cs typeface="Arial"/>
                      </a:endParaRPr>
                    </a:p>
                  </a:txBody>
                  <a:tcPr marL="68580" marR="68580" marT="0" marB="0"/>
                </a:tc>
                <a:tc>
                  <a:txBody>
                    <a:bodyPr/>
                    <a:lstStyle/>
                    <a:p>
                      <a:pPr algn="ctr" rtl="0">
                        <a:lnSpc>
                          <a:spcPct val="150000"/>
                        </a:lnSpc>
                        <a:spcAft>
                          <a:spcPts val="0"/>
                        </a:spcAft>
                      </a:pPr>
                      <a:r>
                        <a:rPr lang="en-US" sz="1800">
                          <a:effectLst/>
                        </a:rPr>
                        <a:t>11</a:t>
                      </a:r>
                      <a:endParaRPr lang="en-US" sz="1800" b="1">
                        <a:solidFill>
                          <a:srgbClr val="FF0000"/>
                        </a:solidFill>
                        <a:effectLst/>
                        <a:latin typeface="Times New Roman"/>
                        <a:ea typeface="Times New Roman"/>
                        <a:cs typeface="Arial"/>
                      </a:endParaRPr>
                    </a:p>
                  </a:txBody>
                  <a:tcPr marL="68580" marR="68580" marT="0" marB="0"/>
                </a:tc>
                <a:tc>
                  <a:txBody>
                    <a:bodyPr/>
                    <a:lstStyle/>
                    <a:p>
                      <a:pPr algn="ctr" rtl="0">
                        <a:lnSpc>
                          <a:spcPct val="150000"/>
                        </a:lnSpc>
                        <a:spcAft>
                          <a:spcPts val="0"/>
                        </a:spcAft>
                      </a:pPr>
                      <a:r>
                        <a:rPr lang="en-US" sz="1800">
                          <a:effectLst/>
                        </a:rPr>
                        <a:t>9</a:t>
                      </a:r>
                      <a:endParaRPr lang="en-US" sz="1800" b="1">
                        <a:solidFill>
                          <a:srgbClr val="FF0000"/>
                        </a:solidFill>
                        <a:effectLst/>
                        <a:latin typeface="Times New Roman"/>
                        <a:ea typeface="Times New Roman"/>
                        <a:cs typeface="Arial"/>
                      </a:endParaRPr>
                    </a:p>
                  </a:txBody>
                  <a:tcPr marL="68580" marR="68580" marT="0" marB="0"/>
                </a:tc>
                <a:tc>
                  <a:txBody>
                    <a:bodyPr/>
                    <a:lstStyle/>
                    <a:p>
                      <a:pPr algn="ctr" rtl="0">
                        <a:lnSpc>
                          <a:spcPct val="150000"/>
                        </a:lnSpc>
                        <a:spcAft>
                          <a:spcPts val="0"/>
                        </a:spcAft>
                      </a:pPr>
                      <a:r>
                        <a:rPr lang="en-US" sz="1800">
                          <a:effectLst/>
                        </a:rPr>
                        <a:t>15</a:t>
                      </a:r>
                      <a:endParaRPr lang="en-US" sz="1800" b="1">
                        <a:solidFill>
                          <a:srgbClr val="FF0000"/>
                        </a:solidFill>
                        <a:effectLst/>
                        <a:latin typeface="Times New Roman"/>
                        <a:ea typeface="Times New Roman"/>
                        <a:cs typeface="Arial"/>
                      </a:endParaRPr>
                    </a:p>
                  </a:txBody>
                  <a:tcPr marL="68580" marR="68580" marT="0" marB="0"/>
                </a:tc>
              </a:tr>
              <a:tr h="360160">
                <a:tc>
                  <a:txBody>
                    <a:bodyPr/>
                    <a:lstStyle/>
                    <a:p>
                      <a:pPr algn="ctr" rtl="0">
                        <a:lnSpc>
                          <a:spcPct val="150000"/>
                        </a:lnSpc>
                        <a:spcAft>
                          <a:spcPts val="0"/>
                        </a:spcAft>
                      </a:pPr>
                      <a:r>
                        <a:rPr lang="en-US" sz="1800">
                          <a:effectLst/>
                        </a:rPr>
                        <a:t>2</a:t>
                      </a:r>
                      <a:endParaRPr lang="en-US" sz="1800" b="1">
                        <a:solidFill>
                          <a:srgbClr val="FF0000"/>
                        </a:solidFill>
                        <a:effectLst/>
                        <a:latin typeface="Times New Roman"/>
                        <a:ea typeface="Times New Roman"/>
                        <a:cs typeface="Arial"/>
                      </a:endParaRPr>
                    </a:p>
                  </a:txBody>
                  <a:tcPr marL="68580" marR="68580" marT="0" marB="0"/>
                </a:tc>
                <a:tc>
                  <a:txBody>
                    <a:bodyPr/>
                    <a:lstStyle/>
                    <a:p>
                      <a:pPr algn="ctr" rtl="0">
                        <a:lnSpc>
                          <a:spcPct val="150000"/>
                        </a:lnSpc>
                        <a:spcAft>
                          <a:spcPts val="0"/>
                        </a:spcAft>
                      </a:pPr>
                      <a:r>
                        <a:rPr lang="en-US" sz="1800">
                          <a:effectLst/>
                        </a:rPr>
                        <a:t>2</a:t>
                      </a:r>
                      <a:endParaRPr lang="en-US" sz="1800" b="1">
                        <a:solidFill>
                          <a:srgbClr val="FF0000"/>
                        </a:solidFill>
                        <a:effectLst/>
                        <a:latin typeface="Times New Roman"/>
                        <a:ea typeface="Times New Roman"/>
                        <a:cs typeface="Arial"/>
                      </a:endParaRPr>
                    </a:p>
                  </a:txBody>
                  <a:tcPr marL="68580" marR="68580" marT="0" marB="0"/>
                </a:tc>
                <a:tc>
                  <a:txBody>
                    <a:bodyPr/>
                    <a:lstStyle/>
                    <a:p>
                      <a:pPr algn="ctr" rtl="0">
                        <a:lnSpc>
                          <a:spcPct val="150000"/>
                        </a:lnSpc>
                        <a:spcAft>
                          <a:spcPts val="0"/>
                        </a:spcAft>
                      </a:pPr>
                      <a:r>
                        <a:rPr lang="en-US" sz="1800">
                          <a:effectLst/>
                        </a:rPr>
                        <a:t>10</a:t>
                      </a:r>
                      <a:endParaRPr lang="en-US" sz="1800" b="1">
                        <a:solidFill>
                          <a:srgbClr val="FF0000"/>
                        </a:solidFill>
                        <a:effectLst/>
                        <a:latin typeface="Times New Roman"/>
                        <a:ea typeface="Times New Roman"/>
                        <a:cs typeface="Arial"/>
                      </a:endParaRPr>
                    </a:p>
                  </a:txBody>
                  <a:tcPr marL="68580" marR="68580" marT="0" marB="0"/>
                </a:tc>
                <a:tc>
                  <a:txBody>
                    <a:bodyPr/>
                    <a:lstStyle/>
                    <a:p>
                      <a:pPr algn="ctr" rtl="0">
                        <a:lnSpc>
                          <a:spcPct val="150000"/>
                        </a:lnSpc>
                        <a:spcAft>
                          <a:spcPts val="0"/>
                        </a:spcAft>
                      </a:pPr>
                      <a:r>
                        <a:rPr lang="en-US" sz="1800">
                          <a:effectLst/>
                        </a:rPr>
                        <a:t>10</a:t>
                      </a:r>
                      <a:endParaRPr lang="en-US" sz="1800" b="1">
                        <a:solidFill>
                          <a:srgbClr val="FF0000"/>
                        </a:solidFill>
                        <a:effectLst/>
                        <a:latin typeface="Times New Roman"/>
                        <a:ea typeface="Times New Roman"/>
                        <a:cs typeface="Arial"/>
                      </a:endParaRPr>
                    </a:p>
                  </a:txBody>
                  <a:tcPr marL="68580" marR="68580" marT="0" marB="0"/>
                </a:tc>
                <a:tc>
                  <a:txBody>
                    <a:bodyPr/>
                    <a:lstStyle/>
                    <a:p>
                      <a:pPr algn="ctr" rtl="0">
                        <a:lnSpc>
                          <a:spcPct val="150000"/>
                        </a:lnSpc>
                        <a:spcAft>
                          <a:spcPts val="0"/>
                        </a:spcAft>
                      </a:pPr>
                      <a:r>
                        <a:rPr lang="en-US" sz="1800">
                          <a:effectLst/>
                        </a:rPr>
                        <a:t>16</a:t>
                      </a:r>
                      <a:endParaRPr lang="en-US" sz="1800" b="1">
                        <a:solidFill>
                          <a:srgbClr val="FF0000"/>
                        </a:solidFill>
                        <a:effectLst/>
                        <a:latin typeface="Times New Roman"/>
                        <a:ea typeface="Times New Roman"/>
                        <a:cs typeface="Arial"/>
                      </a:endParaRPr>
                    </a:p>
                  </a:txBody>
                  <a:tcPr marL="68580" marR="68580" marT="0" marB="0"/>
                </a:tc>
              </a:tr>
              <a:tr h="360160">
                <a:tc>
                  <a:txBody>
                    <a:bodyPr/>
                    <a:lstStyle/>
                    <a:p>
                      <a:pPr algn="ctr" rtl="0">
                        <a:lnSpc>
                          <a:spcPct val="150000"/>
                        </a:lnSpc>
                        <a:spcAft>
                          <a:spcPts val="0"/>
                        </a:spcAft>
                      </a:pPr>
                      <a:r>
                        <a:rPr lang="en-US" sz="1800">
                          <a:effectLst/>
                        </a:rPr>
                        <a:t>1</a:t>
                      </a:r>
                      <a:endParaRPr lang="en-US" sz="1800" b="1">
                        <a:solidFill>
                          <a:srgbClr val="FF0000"/>
                        </a:solidFill>
                        <a:effectLst/>
                        <a:latin typeface="Times New Roman"/>
                        <a:ea typeface="Times New Roman"/>
                        <a:cs typeface="Arial"/>
                      </a:endParaRPr>
                    </a:p>
                  </a:txBody>
                  <a:tcPr marL="68580" marR="68580" marT="0" marB="0"/>
                </a:tc>
                <a:tc>
                  <a:txBody>
                    <a:bodyPr/>
                    <a:lstStyle/>
                    <a:p>
                      <a:pPr algn="ctr" rtl="0">
                        <a:lnSpc>
                          <a:spcPct val="150000"/>
                        </a:lnSpc>
                        <a:spcAft>
                          <a:spcPts val="0"/>
                        </a:spcAft>
                      </a:pPr>
                      <a:r>
                        <a:rPr lang="en-US" sz="1800">
                          <a:effectLst/>
                        </a:rPr>
                        <a:t>1</a:t>
                      </a:r>
                      <a:endParaRPr lang="en-US" sz="1800" b="1">
                        <a:solidFill>
                          <a:srgbClr val="FF0000"/>
                        </a:solidFill>
                        <a:effectLst/>
                        <a:latin typeface="Times New Roman"/>
                        <a:ea typeface="Times New Roman"/>
                        <a:cs typeface="Arial"/>
                      </a:endParaRPr>
                    </a:p>
                  </a:txBody>
                  <a:tcPr marL="68580" marR="68580" marT="0" marB="0"/>
                </a:tc>
                <a:tc>
                  <a:txBody>
                    <a:bodyPr/>
                    <a:lstStyle/>
                    <a:p>
                      <a:pPr algn="ctr" rtl="0">
                        <a:lnSpc>
                          <a:spcPct val="150000"/>
                        </a:lnSpc>
                        <a:spcAft>
                          <a:spcPts val="0"/>
                        </a:spcAft>
                      </a:pPr>
                      <a:r>
                        <a:rPr lang="en-US" sz="1800">
                          <a:effectLst/>
                        </a:rPr>
                        <a:t>13</a:t>
                      </a:r>
                      <a:endParaRPr lang="en-US" sz="1800" b="1">
                        <a:solidFill>
                          <a:srgbClr val="FF0000"/>
                        </a:solidFill>
                        <a:effectLst/>
                        <a:latin typeface="Times New Roman"/>
                        <a:ea typeface="Times New Roman"/>
                        <a:cs typeface="Arial"/>
                      </a:endParaRPr>
                    </a:p>
                  </a:txBody>
                  <a:tcPr marL="68580" marR="68580" marT="0" marB="0"/>
                </a:tc>
                <a:tc>
                  <a:txBody>
                    <a:bodyPr/>
                    <a:lstStyle/>
                    <a:p>
                      <a:pPr algn="ctr" rtl="0">
                        <a:lnSpc>
                          <a:spcPct val="150000"/>
                        </a:lnSpc>
                        <a:spcAft>
                          <a:spcPts val="0"/>
                        </a:spcAft>
                      </a:pPr>
                      <a:r>
                        <a:rPr lang="en-US" sz="1800">
                          <a:effectLst/>
                        </a:rPr>
                        <a:t>12</a:t>
                      </a:r>
                      <a:endParaRPr lang="en-US" sz="1800" b="1">
                        <a:solidFill>
                          <a:srgbClr val="FF0000"/>
                        </a:solidFill>
                        <a:effectLst/>
                        <a:latin typeface="Times New Roman"/>
                        <a:ea typeface="Times New Roman"/>
                        <a:cs typeface="Arial"/>
                      </a:endParaRPr>
                    </a:p>
                  </a:txBody>
                  <a:tcPr marL="68580" marR="68580" marT="0" marB="0"/>
                </a:tc>
                <a:tc>
                  <a:txBody>
                    <a:bodyPr/>
                    <a:lstStyle/>
                    <a:p>
                      <a:pPr algn="ctr" rtl="0">
                        <a:lnSpc>
                          <a:spcPct val="150000"/>
                        </a:lnSpc>
                        <a:spcAft>
                          <a:spcPts val="0"/>
                        </a:spcAft>
                      </a:pPr>
                      <a:r>
                        <a:rPr lang="en-US" sz="1800">
                          <a:effectLst/>
                        </a:rPr>
                        <a:t>17</a:t>
                      </a:r>
                      <a:endParaRPr lang="en-US" sz="1800" b="1">
                        <a:solidFill>
                          <a:srgbClr val="FF0000"/>
                        </a:solidFill>
                        <a:effectLst/>
                        <a:latin typeface="Times New Roman"/>
                        <a:ea typeface="Times New Roman"/>
                        <a:cs typeface="Arial"/>
                      </a:endParaRPr>
                    </a:p>
                  </a:txBody>
                  <a:tcPr marL="68580" marR="68580" marT="0" marB="0"/>
                </a:tc>
              </a:tr>
              <a:tr h="360160">
                <a:tc>
                  <a:txBody>
                    <a:bodyPr/>
                    <a:lstStyle/>
                    <a:p>
                      <a:pPr algn="ctr" rtl="0">
                        <a:lnSpc>
                          <a:spcPct val="150000"/>
                        </a:lnSpc>
                        <a:spcAft>
                          <a:spcPts val="0"/>
                        </a:spcAft>
                      </a:pPr>
                      <a:r>
                        <a:rPr lang="en-US" sz="1800">
                          <a:effectLst/>
                        </a:rPr>
                        <a:t>0</a:t>
                      </a:r>
                      <a:endParaRPr lang="en-US" sz="1800" b="1">
                        <a:solidFill>
                          <a:srgbClr val="FF0000"/>
                        </a:solidFill>
                        <a:effectLst/>
                        <a:latin typeface="Times New Roman"/>
                        <a:ea typeface="Times New Roman"/>
                        <a:cs typeface="Arial"/>
                      </a:endParaRPr>
                    </a:p>
                  </a:txBody>
                  <a:tcPr marL="68580" marR="68580" marT="0" marB="0"/>
                </a:tc>
                <a:tc>
                  <a:txBody>
                    <a:bodyPr/>
                    <a:lstStyle/>
                    <a:p>
                      <a:pPr algn="ctr" rtl="0">
                        <a:lnSpc>
                          <a:spcPct val="150000"/>
                        </a:lnSpc>
                        <a:spcAft>
                          <a:spcPts val="0"/>
                        </a:spcAft>
                      </a:pPr>
                      <a:r>
                        <a:rPr lang="en-US" sz="1800">
                          <a:effectLst/>
                        </a:rPr>
                        <a:t>0</a:t>
                      </a:r>
                      <a:endParaRPr lang="en-US" sz="1800" b="1">
                        <a:solidFill>
                          <a:srgbClr val="FF0000"/>
                        </a:solidFill>
                        <a:effectLst/>
                        <a:latin typeface="Times New Roman"/>
                        <a:ea typeface="Times New Roman"/>
                        <a:cs typeface="Arial"/>
                      </a:endParaRPr>
                    </a:p>
                  </a:txBody>
                  <a:tcPr marL="68580" marR="68580" marT="0" marB="0"/>
                </a:tc>
                <a:tc>
                  <a:txBody>
                    <a:bodyPr/>
                    <a:lstStyle/>
                    <a:p>
                      <a:pPr algn="ctr" rtl="0">
                        <a:lnSpc>
                          <a:spcPct val="150000"/>
                        </a:lnSpc>
                        <a:spcAft>
                          <a:spcPts val="0"/>
                        </a:spcAft>
                      </a:pPr>
                      <a:r>
                        <a:rPr lang="en-US" sz="1800">
                          <a:effectLst/>
                        </a:rPr>
                        <a:t>15</a:t>
                      </a:r>
                      <a:endParaRPr lang="en-US" sz="1800" b="1">
                        <a:solidFill>
                          <a:srgbClr val="FF0000"/>
                        </a:solidFill>
                        <a:effectLst/>
                        <a:latin typeface="Times New Roman"/>
                        <a:ea typeface="Times New Roman"/>
                        <a:cs typeface="Arial"/>
                      </a:endParaRPr>
                    </a:p>
                  </a:txBody>
                  <a:tcPr marL="68580" marR="68580" marT="0" marB="0"/>
                </a:tc>
                <a:tc>
                  <a:txBody>
                    <a:bodyPr/>
                    <a:lstStyle/>
                    <a:p>
                      <a:pPr algn="ctr" rtl="0">
                        <a:lnSpc>
                          <a:spcPct val="150000"/>
                        </a:lnSpc>
                        <a:spcAft>
                          <a:spcPts val="0"/>
                        </a:spcAft>
                      </a:pPr>
                      <a:r>
                        <a:rPr lang="en-US" sz="1800">
                          <a:effectLst/>
                        </a:rPr>
                        <a:t>14</a:t>
                      </a:r>
                      <a:endParaRPr lang="en-US" sz="1800" b="1">
                        <a:solidFill>
                          <a:srgbClr val="FF0000"/>
                        </a:solidFill>
                        <a:effectLst/>
                        <a:latin typeface="Times New Roman"/>
                        <a:ea typeface="Times New Roman"/>
                        <a:cs typeface="Arial"/>
                      </a:endParaRPr>
                    </a:p>
                  </a:txBody>
                  <a:tcPr marL="68580" marR="68580" marT="0" marB="0"/>
                </a:tc>
                <a:tc>
                  <a:txBody>
                    <a:bodyPr/>
                    <a:lstStyle/>
                    <a:p>
                      <a:pPr algn="ctr" rtl="0">
                        <a:lnSpc>
                          <a:spcPct val="150000"/>
                        </a:lnSpc>
                        <a:spcAft>
                          <a:spcPts val="0"/>
                        </a:spcAft>
                      </a:pPr>
                      <a:r>
                        <a:rPr lang="en-US" sz="1800">
                          <a:effectLst/>
                        </a:rPr>
                        <a:t>18</a:t>
                      </a:r>
                      <a:endParaRPr lang="en-US" sz="1800" b="1">
                        <a:solidFill>
                          <a:srgbClr val="FF0000"/>
                        </a:solidFill>
                        <a:effectLst/>
                        <a:latin typeface="Times New Roman"/>
                        <a:ea typeface="Times New Roman"/>
                        <a:cs typeface="Arial"/>
                      </a:endParaRPr>
                    </a:p>
                  </a:txBody>
                  <a:tcPr marL="68580" marR="68580" marT="0" marB="0"/>
                </a:tc>
              </a:tr>
              <a:tr h="360160">
                <a:tc>
                  <a:txBody>
                    <a:bodyPr/>
                    <a:lstStyle/>
                    <a:p>
                      <a:pPr algn="ctr" rtl="0">
                        <a:lnSpc>
                          <a:spcPct val="150000"/>
                        </a:lnSpc>
                        <a:spcAft>
                          <a:spcPts val="0"/>
                        </a:spcAft>
                      </a:pPr>
                      <a:r>
                        <a:rPr lang="en-US" sz="1800">
                          <a:effectLst/>
                        </a:rPr>
                        <a:t>1</a:t>
                      </a:r>
                      <a:endParaRPr lang="en-US" sz="1800" b="1">
                        <a:solidFill>
                          <a:srgbClr val="FF0000"/>
                        </a:solidFill>
                        <a:effectLst/>
                        <a:latin typeface="Times New Roman"/>
                        <a:ea typeface="Times New Roman"/>
                        <a:cs typeface="Arial"/>
                      </a:endParaRPr>
                    </a:p>
                  </a:txBody>
                  <a:tcPr marL="68580" marR="68580" marT="0" marB="0"/>
                </a:tc>
                <a:tc>
                  <a:txBody>
                    <a:bodyPr/>
                    <a:lstStyle/>
                    <a:p>
                      <a:pPr algn="ctr" rtl="0">
                        <a:lnSpc>
                          <a:spcPct val="150000"/>
                        </a:lnSpc>
                        <a:spcAft>
                          <a:spcPts val="0"/>
                        </a:spcAft>
                      </a:pPr>
                      <a:r>
                        <a:rPr lang="en-US" sz="1800">
                          <a:effectLst/>
                        </a:rPr>
                        <a:t>1</a:t>
                      </a:r>
                      <a:endParaRPr lang="en-US" sz="1800" b="1">
                        <a:solidFill>
                          <a:srgbClr val="FF0000"/>
                        </a:solidFill>
                        <a:effectLst/>
                        <a:latin typeface="Times New Roman"/>
                        <a:ea typeface="Times New Roman"/>
                        <a:cs typeface="Arial"/>
                      </a:endParaRPr>
                    </a:p>
                  </a:txBody>
                  <a:tcPr marL="68580" marR="68580" marT="0" marB="0"/>
                </a:tc>
                <a:tc>
                  <a:txBody>
                    <a:bodyPr/>
                    <a:lstStyle/>
                    <a:p>
                      <a:pPr algn="ctr" rtl="0">
                        <a:lnSpc>
                          <a:spcPct val="150000"/>
                        </a:lnSpc>
                        <a:spcAft>
                          <a:spcPts val="0"/>
                        </a:spcAft>
                      </a:pPr>
                      <a:r>
                        <a:rPr lang="en-US" sz="1800">
                          <a:effectLst/>
                        </a:rPr>
                        <a:t>13</a:t>
                      </a:r>
                      <a:endParaRPr lang="en-US" sz="1800" b="1">
                        <a:solidFill>
                          <a:srgbClr val="FF0000"/>
                        </a:solidFill>
                        <a:effectLst/>
                        <a:latin typeface="Times New Roman"/>
                        <a:ea typeface="Times New Roman"/>
                        <a:cs typeface="Arial"/>
                      </a:endParaRPr>
                    </a:p>
                  </a:txBody>
                  <a:tcPr marL="68580" marR="68580" marT="0" marB="0"/>
                </a:tc>
                <a:tc>
                  <a:txBody>
                    <a:bodyPr/>
                    <a:lstStyle/>
                    <a:p>
                      <a:pPr algn="ctr" rtl="0">
                        <a:lnSpc>
                          <a:spcPct val="150000"/>
                        </a:lnSpc>
                        <a:spcAft>
                          <a:spcPts val="0"/>
                        </a:spcAft>
                      </a:pPr>
                      <a:r>
                        <a:rPr lang="en-US" sz="1800">
                          <a:effectLst/>
                        </a:rPr>
                        <a:t>11</a:t>
                      </a:r>
                      <a:endParaRPr lang="en-US" sz="1800" b="1">
                        <a:solidFill>
                          <a:srgbClr val="FF0000"/>
                        </a:solidFill>
                        <a:effectLst/>
                        <a:latin typeface="Times New Roman"/>
                        <a:ea typeface="Times New Roman"/>
                        <a:cs typeface="Arial"/>
                      </a:endParaRPr>
                    </a:p>
                  </a:txBody>
                  <a:tcPr marL="68580" marR="68580" marT="0" marB="0"/>
                </a:tc>
                <a:tc>
                  <a:txBody>
                    <a:bodyPr/>
                    <a:lstStyle/>
                    <a:p>
                      <a:pPr algn="ctr" rtl="0">
                        <a:lnSpc>
                          <a:spcPct val="150000"/>
                        </a:lnSpc>
                        <a:spcAft>
                          <a:spcPts val="0"/>
                        </a:spcAft>
                      </a:pPr>
                      <a:r>
                        <a:rPr lang="en-US" sz="1800">
                          <a:effectLst/>
                        </a:rPr>
                        <a:t>19</a:t>
                      </a:r>
                      <a:endParaRPr lang="en-US" sz="1800" b="1">
                        <a:solidFill>
                          <a:srgbClr val="FF0000"/>
                        </a:solidFill>
                        <a:effectLst/>
                        <a:latin typeface="Times New Roman"/>
                        <a:ea typeface="Times New Roman"/>
                        <a:cs typeface="Arial"/>
                      </a:endParaRPr>
                    </a:p>
                  </a:txBody>
                  <a:tcPr marL="68580" marR="68580" marT="0" marB="0"/>
                </a:tc>
              </a:tr>
              <a:tr h="360160">
                <a:tc>
                  <a:txBody>
                    <a:bodyPr/>
                    <a:lstStyle/>
                    <a:p>
                      <a:pPr algn="ctr" rtl="0">
                        <a:lnSpc>
                          <a:spcPct val="150000"/>
                        </a:lnSpc>
                        <a:spcAft>
                          <a:spcPts val="0"/>
                        </a:spcAft>
                      </a:pPr>
                      <a:r>
                        <a:rPr lang="en-US" sz="1800">
                          <a:effectLst/>
                        </a:rPr>
                        <a:t>1</a:t>
                      </a:r>
                      <a:endParaRPr lang="en-US" sz="1800" b="1">
                        <a:solidFill>
                          <a:srgbClr val="FF0000"/>
                        </a:solidFill>
                        <a:effectLst/>
                        <a:latin typeface="Times New Roman"/>
                        <a:ea typeface="Times New Roman"/>
                        <a:cs typeface="Arial"/>
                      </a:endParaRPr>
                    </a:p>
                  </a:txBody>
                  <a:tcPr marL="68580" marR="68580" marT="0" marB="0"/>
                </a:tc>
                <a:tc>
                  <a:txBody>
                    <a:bodyPr/>
                    <a:lstStyle/>
                    <a:p>
                      <a:pPr algn="ctr" rtl="0">
                        <a:lnSpc>
                          <a:spcPct val="150000"/>
                        </a:lnSpc>
                        <a:spcAft>
                          <a:spcPts val="0"/>
                        </a:spcAft>
                      </a:pPr>
                      <a:r>
                        <a:rPr lang="en-US" sz="1800">
                          <a:effectLst/>
                        </a:rPr>
                        <a:t>2</a:t>
                      </a:r>
                      <a:endParaRPr lang="en-US" sz="1800" b="1">
                        <a:solidFill>
                          <a:srgbClr val="FF0000"/>
                        </a:solidFill>
                        <a:effectLst/>
                        <a:latin typeface="Times New Roman"/>
                        <a:ea typeface="Times New Roman"/>
                        <a:cs typeface="Arial"/>
                      </a:endParaRPr>
                    </a:p>
                  </a:txBody>
                  <a:tcPr marL="68580" marR="68580" marT="0" marB="0"/>
                </a:tc>
                <a:tc>
                  <a:txBody>
                    <a:bodyPr/>
                    <a:lstStyle/>
                    <a:p>
                      <a:pPr algn="ctr" rtl="0">
                        <a:lnSpc>
                          <a:spcPct val="150000"/>
                        </a:lnSpc>
                        <a:spcAft>
                          <a:spcPts val="0"/>
                        </a:spcAft>
                      </a:pPr>
                      <a:r>
                        <a:rPr lang="en-US" sz="1800">
                          <a:effectLst/>
                        </a:rPr>
                        <a:t>15</a:t>
                      </a:r>
                      <a:endParaRPr lang="en-US" sz="1800" b="1">
                        <a:solidFill>
                          <a:srgbClr val="FF0000"/>
                        </a:solidFill>
                        <a:effectLst/>
                        <a:latin typeface="Times New Roman"/>
                        <a:ea typeface="Times New Roman"/>
                        <a:cs typeface="Arial"/>
                      </a:endParaRPr>
                    </a:p>
                  </a:txBody>
                  <a:tcPr marL="68580" marR="68580" marT="0" marB="0"/>
                </a:tc>
                <a:tc>
                  <a:txBody>
                    <a:bodyPr/>
                    <a:lstStyle/>
                    <a:p>
                      <a:pPr algn="ctr" rtl="0">
                        <a:lnSpc>
                          <a:spcPct val="150000"/>
                        </a:lnSpc>
                        <a:spcAft>
                          <a:spcPts val="0"/>
                        </a:spcAft>
                      </a:pPr>
                      <a:r>
                        <a:rPr lang="en-US" sz="1800">
                          <a:effectLst/>
                        </a:rPr>
                        <a:t>12</a:t>
                      </a:r>
                      <a:endParaRPr lang="en-US" sz="1800" b="1">
                        <a:solidFill>
                          <a:srgbClr val="FF0000"/>
                        </a:solidFill>
                        <a:effectLst/>
                        <a:latin typeface="Times New Roman"/>
                        <a:ea typeface="Times New Roman"/>
                        <a:cs typeface="Arial"/>
                      </a:endParaRPr>
                    </a:p>
                  </a:txBody>
                  <a:tcPr marL="68580" marR="68580" marT="0" marB="0"/>
                </a:tc>
                <a:tc>
                  <a:txBody>
                    <a:bodyPr/>
                    <a:lstStyle/>
                    <a:p>
                      <a:pPr algn="ctr" rtl="0">
                        <a:lnSpc>
                          <a:spcPct val="150000"/>
                        </a:lnSpc>
                        <a:spcAft>
                          <a:spcPts val="0"/>
                        </a:spcAft>
                      </a:pPr>
                      <a:r>
                        <a:rPr lang="en-US" sz="1800">
                          <a:effectLst/>
                        </a:rPr>
                        <a:t>20</a:t>
                      </a:r>
                      <a:endParaRPr lang="en-US" sz="1800" b="1">
                        <a:solidFill>
                          <a:srgbClr val="FF0000"/>
                        </a:solidFill>
                        <a:effectLst/>
                        <a:latin typeface="Times New Roman"/>
                        <a:ea typeface="Times New Roman"/>
                        <a:cs typeface="Arial"/>
                      </a:endParaRPr>
                    </a:p>
                  </a:txBody>
                  <a:tcPr marL="68580" marR="68580" marT="0" marB="0"/>
                </a:tc>
              </a:tr>
              <a:tr h="360160">
                <a:tc>
                  <a:txBody>
                    <a:bodyPr/>
                    <a:lstStyle/>
                    <a:p>
                      <a:pPr algn="ctr" rtl="0">
                        <a:lnSpc>
                          <a:spcPct val="150000"/>
                        </a:lnSpc>
                        <a:spcAft>
                          <a:spcPts val="0"/>
                        </a:spcAft>
                      </a:pPr>
                      <a:r>
                        <a:rPr lang="en-US" sz="1800" dirty="0">
                          <a:effectLst/>
                        </a:rPr>
                        <a:t>3</a:t>
                      </a:r>
                      <a:endParaRPr lang="en-US" sz="1800" b="1" dirty="0">
                        <a:solidFill>
                          <a:srgbClr val="FF0000"/>
                        </a:solidFill>
                        <a:effectLst/>
                        <a:latin typeface="Times New Roman"/>
                        <a:ea typeface="Times New Roman"/>
                        <a:cs typeface="Arial"/>
                      </a:endParaRPr>
                    </a:p>
                  </a:txBody>
                  <a:tcPr marL="68580" marR="68580" marT="0" marB="0"/>
                </a:tc>
                <a:tc>
                  <a:txBody>
                    <a:bodyPr/>
                    <a:lstStyle/>
                    <a:p>
                      <a:pPr algn="ctr" rtl="0">
                        <a:lnSpc>
                          <a:spcPct val="150000"/>
                        </a:lnSpc>
                        <a:spcAft>
                          <a:spcPts val="0"/>
                        </a:spcAft>
                      </a:pPr>
                      <a:r>
                        <a:rPr lang="en-US" sz="1800">
                          <a:effectLst/>
                        </a:rPr>
                        <a:t>6</a:t>
                      </a:r>
                      <a:endParaRPr lang="en-US" sz="1800" b="1">
                        <a:solidFill>
                          <a:srgbClr val="FF0000"/>
                        </a:solidFill>
                        <a:effectLst/>
                        <a:latin typeface="Times New Roman"/>
                        <a:ea typeface="Times New Roman"/>
                        <a:cs typeface="Arial"/>
                      </a:endParaRPr>
                    </a:p>
                  </a:txBody>
                  <a:tcPr marL="68580" marR="68580" marT="0" marB="0"/>
                </a:tc>
                <a:tc>
                  <a:txBody>
                    <a:bodyPr/>
                    <a:lstStyle/>
                    <a:p>
                      <a:pPr algn="ctr" rtl="0">
                        <a:lnSpc>
                          <a:spcPct val="150000"/>
                        </a:lnSpc>
                        <a:spcAft>
                          <a:spcPts val="0"/>
                        </a:spcAft>
                      </a:pPr>
                      <a:r>
                        <a:rPr lang="en-US" sz="1800">
                          <a:effectLst/>
                        </a:rPr>
                        <a:t>18</a:t>
                      </a:r>
                      <a:endParaRPr lang="en-US" sz="1800" b="1">
                        <a:solidFill>
                          <a:srgbClr val="FF0000"/>
                        </a:solidFill>
                        <a:effectLst/>
                        <a:latin typeface="Times New Roman"/>
                        <a:ea typeface="Times New Roman"/>
                        <a:cs typeface="Arial"/>
                      </a:endParaRPr>
                    </a:p>
                  </a:txBody>
                  <a:tcPr marL="68580" marR="68580" marT="0" marB="0"/>
                </a:tc>
                <a:tc>
                  <a:txBody>
                    <a:bodyPr/>
                    <a:lstStyle/>
                    <a:p>
                      <a:pPr algn="ctr" rtl="0">
                        <a:lnSpc>
                          <a:spcPct val="150000"/>
                        </a:lnSpc>
                        <a:spcAft>
                          <a:spcPts val="0"/>
                        </a:spcAft>
                      </a:pPr>
                      <a:r>
                        <a:rPr lang="en-US" sz="1800">
                          <a:effectLst/>
                        </a:rPr>
                        <a:t>16</a:t>
                      </a:r>
                      <a:endParaRPr lang="en-US" sz="1800" b="1">
                        <a:solidFill>
                          <a:srgbClr val="FF0000"/>
                        </a:solidFill>
                        <a:effectLst/>
                        <a:latin typeface="Times New Roman"/>
                        <a:ea typeface="Times New Roman"/>
                        <a:cs typeface="Arial"/>
                      </a:endParaRPr>
                    </a:p>
                  </a:txBody>
                  <a:tcPr marL="68580" marR="68580" marT="0" marB="0"/>
                </a:tc>
                <a:tc>
                  <a:txBody>
                    <a:bodyPr/>
                    <a:lstStyle/>
                    <a:p>
                      <a:pPr algn="ctr" rtl="0">
                        <a:lnSpc>
                          <a:spcPct val="150000"/>
                        </a:lnSpc>
                        <a:spcAft>
                          <a:spcPts val="0"/>
                        </a:spcAft>
                      </a:pPr>
                      <a:r>
                        <a:rPr lang="en-US" sz="1800">
                          <a:effectLst/>
                        </a:rPr>
                        <a:t>21</a:t>
                      </a:r>
                      <a:endParaRPr lang="en-US" sz="1800" b="1">
                        <a:solidFill>
                          <a:srgbClr val="FF0000"/>
                        </a:solidFill>
                        <a:effectLst/>
                        <a:latin typeface="Times New Roman"/>
                        <a:ea typeface="Times New Roman"/>
                        <a:cs typeface="Arial"/>
                      </a:endParaRPr>
                    </a:p>
                  </a:txBody>
                  <a:tcPr marL="68580" marR="68580" marT="0" marB="0"/>
                </a:tc>
              </a:tr>
              <a:tr h="360160">
                <a:tc>
                  <a:txBody>
                    <a:bodyPr/>
                    <a:lstStyle/>
                    <a:p>
                      <a:pPr algn="ctr" rtl="0">
                        <a:lnSpc>
                          <a:spcPct val="150000"/>
                        </a:lnSpc>
                        <a:spcAft>
                          <a:spcPts val="0"/>
                        </a:spcAft>
                      </a:pPr>
                      <a:r>
                        <a:rPr lang="en-US" sz="1800">
                          <a:effectLst/>
                        </a:rPr>
                        <a:t>5</a:t>
                      </a:r>
                      <a:endParaRPr lang="en-US" sz="1800" b="1">
                        <a:solidFill>
                          <a:srgbClr val="FF0000"/>
                        </a:solidFill>
                        <a:effectLst/>
                        <a:latin typeface="Times New Roman"/>
                        <a:ea typeface="Times New Roman"/>
                        <a:cs typeface="Arial"/>
                      </a:endParaRPr>
                    </a:p>
                  </a:txBody>
                  <a:tcPr marL="68580" marR="68580" marT="0" marB="0"/>
                </a:tc>
                <a:tc>
                  <a:txBody>
                    <a:bodyPr/>
                    <a:lstStyle/>
                    <a:p>
                      <a:pPr algn="ctr" rtl="0">
                        <a:lnSpc>
                          <a:spcPct val="150000"/>
                        </a:lnSpc>
                        <a:spcAft>
                          <a:spcPts val="0"/>
                        </a:spcAft>
                      </a:pPr>
                      <a:r>
                        <a:rPr lang="en-US" sz="1800">
                          <a:effectLst/>
                        </a:rPr>
                        <a:t>7</a:t>
                      </a:r>
                      <a:endParaRPr lang="en-US" sz="1800" b="1">
                        <a:solidFill>
                          <a:srgbClr val="FF0000"/>
                        </a:solidFill>
                        <a:effectLst/>
                        <a:latin typeface="Times New Roman"/>
                        <a:ea typeface="Times New Roman"/>
                        <a:cs typeface="Arial"/>
                      </a:endParaRPr>
                    </a:p>
                  </a:txBody>
                  <a:tcPr marL="68580" marR="68580" marT="0" marB="0"/>
                </a:tc>
                <a:tc>
                  <a:txBody>
                    <a:bodyPr/>
                    <a:lstStyle/>
                    <a:p>
                      <a:pPr algn="ctr" rtl="0">
                        <a:lnSpc>
                          <a:spcPct val="150000"/>
                        </a:lnSpc>
                        <a:spcAft>
                          <a:spcPts val="0"/>
                        </a:spcAft>
                      </a:pPr>
                      <a:r>
                        <a:rPr lang="en-US" sz="1800">
                          <a:effectLst/>
                        </a:rPr>
                        <a:t>19</a:t>
                      </a:r>
                      <a:endParaRPr lang="en-US" sz="1800" b="1">
                        <a:solidFill>
                          <a:srgbClr val="FF0000"/>
                        </a:solidFill>
                        <a:effectLst/>
                        <a:latin typeface="Times New Roman"/>
                        <a:ea typeface="Times New Roman"/>
                        <a:cs typeface="Arial"/>
                      </a:endParaRPr>
                    </a:p>
                  </a:txBody>
                  <a:tcPr marL="68580" marR="68580" marT="0" marB="0"/>
                </a:tc>
                <a:tc>
                  <a:txBody>
                    <a:bodyPr/>
                    <a:lstStyle/>
                    <a:p>
                      <a:pPr algn="ctr" rtl="0">
                        <a:lnSpc>
                          <a:spcPct val="150000"/>
                        </a:lnSpc>
                        <a:spcAft>
                          <a:spcPts val="0"/>
                        </a:spcAft>
                      </a:pPr>
                      <a:r>
                        <a:rPr lang="en-US" sz="1800">
                          <a:effectLst/>
                        </a:rPr>
                        <a:t>17</a:t>
                      </a:r>
                      <a:endParaRPr lang="en-US" sz="1800" b="1">
                        <a:solidFill>
                          <a:srgbClr val="FF0000"/>
                        </a:solidFill>
                        <a:effectLst/>
                        <a:latin typeface="Times New Roman"/>
                        <a:ea typeface="Times New Roman"/>
                        <a:cs typeface="Arial"/>
                      </a:endParaRPr>
                    </a:p>
                  </a:txBody>
                  <a:tcPr marL="68580" marR="68580" marT="0" marB="0"/>
                </a:tc>
                <a:tc>
                  <a:txBody>
                    <a:bodyPr/>
                    <a:lstStyle/>
                    <a:p>
                      <a:pPr algn="ctr" rtl="0">
                        <a:lnSpc>
                          <a:spcPct val="150000"/>
                        </a:lnSpc>
                        <a:spcAft>
                          <a:spcPts val="0"/>
                        </a:spcAft>
                      </a:pPr>
                      <a:r>
                        <a:rPr lang="en-US" sz="1800">
                          <a:effectLst/>
                        </a:rPr>
                        <a:t>22</a:t>
                      </a:r>
                      <a:endParaRPr lang="en-US" sz="1800" b="1">
                        <a:solidFill>
                          <a:srgbClr val="FF0000"/>
                        </a:solidFill>
                        <a:effectLst/>
                        <a:latin typeface="Times New Roman"/>
                        <a:ea typeface="Times New Roman"/>
                        <a:cs typeface="Arial"/>
                      </a:endParaRPr>
                    </a:p>
                  </a:txBody>
                  <a:tcPr marL="68580" marR="68580" marT="0" marB="0"/>
                </a:tc>
              </a:tr>
              <a:tr h="360160">
                <a:tc>
                  <a:txBody>
                    <a:bodyPr/>
                    <a:lstStyle/>
                    <a:p>
                      <a:pPr algn="ctr" rtl="0">
                        <a:lnSpc>
                          <a:spcPct val="150000"/>
                        </a:lnSpc>
                        <a:spcAft>
                          <a:spcPts val="0"/>
                        </a:spcAft>
                      </a:pPr>
                      <a:r>
                        <a:rPr lang="en-US" sz="1800">
                          <a:effectLst/>
                        </a:rPr>
                        <a:t>4</a:t>
                      </a:r>
                      <a:endParaRPr lang="en-US" sz="1800" b="1">
                        <a:solidFill>
                          <a:srgbClr val="FF0000"/>
                        </a:solidFill>
                        <a:effectLst/>
                        <a:latin typeface="Times New Roman"/>
                        <a:ea typeface="Times New Roman"/>
                        <a:cs typeface="Arial"/>
                      </a:endParaRPr>
                    </a:p>
                  </a:txBody>
                  <a:tcPr marL="68580" marR="68580" marT="0" marB="0"/>
                </a:tc>
                <a:tc>
                  <a:txBody>
                    <a:bodyPr/>
                    <a:lstStyle/>
                    <a:p>
                      <a:pPr algn="ctr" rtl="0">
                        <a:lnSpc>
                          <a:spcPct val="150000"/>
                        </a:lnSpc>
                        <a:spcAft>
                          <a:spcPts val="0"/>
                        </a:spcAft>
                      </a:pPr>
                      <a:r>
                        <a:rPr lang="en-US" sz="1800">
                          <a:effectLst/>
                        </a:rPr>
                        <a:t>8</a:t>
                      </a:r>
                      <a:endParaRPr lang="en-US" sz="1800" b="1">
                        <a:solidFill>
                          <a:srgbClr val="FF0000"/>
                        </a:solidFill>
                        <a:effectLst/>
                        <a:latin typeface="Times New Roman"/>
                        <a:ea typeface="Times New Roman"/>
                        <a:cs typeface="Arial"/>
                      </a:endParaRPr>
                    </a:p>
                  </a:txBody>
                  <a:tcPr marL="68580" marR="68580" marT="0" marB="0"/>
                </a:tc>
                <a:tc>
                  <a:txBody>
                    <a:bodyPr/>
                    <a:lstStyle/>
                    <a:p>
                      <a:pPr algn="ctr" rtl="0">
                        <a:lnSpc>
                          <a:spcPct val="150000"/>
                        </a:lnSpc>
                        <a:spcAft>
                          <a:spcPts val="0"/>
                        </a:spcAft>
                      </a:pPr>
                      <a:r>
                        <a:rPr lang="en-US" sz="1800">
                          <a:effectLst/>
                        </a:rPr>
                        <a:t>17</a:t>
                      </a:r>
                      <a:endParaRPr lang="en-US" sz="1800" b="1">
                        <a:solidFill>
                          <a:srgbClr val="FF0000"/>
                        </a:solidFill>
                        <a:effectLst/>
                        <a:latin typeface="Times New Roman"/>
                        <a:ea typeface="Times New Roman"/>
                        <a:cs typeface="Arial"/>
                      </a:endParaRPr>
                    </a:p>
                  </a:txBody>
                  <a:tcPr marL="68580" marR="68580" marT="0" marB="0"/>
                </a:tc>
                <a:tc>
                  <a:txBody>
                    <a:bodyPr/>
                    <a:lstStyle/>
                    <a:p>
                      <a:pPr algn="ctr" rtl="0">
                        <a:lnSpc>
                          <a:spcPct val="150000"/>
                        </a:lnSpc>
                        <a:spcAft>
                          <a:spcPts val="0"/>
                        </a:spcAft>
                      </a:pPr>
                      <a:r>
                        <a:rPr lang="en-US" sz="1800">
                          <a:effectLst/>
                        </a:rPr>
                        <a:t>14</a:t>
                      </a:r>
                      <a:endParaRPr lang="en-US" sz="1800" b="1">
                        <a:solidFill>
                          <a:srgbClr val="FF0000"/>
                        </a:solidFill>
                        <a:effectLst/>
                        <a:latin typeface="Times New Roman"/>
                        <a:ea typeface="Times New Roman"/>
                        <a:cs typeface="Arial"/>
                      </a:endParaRPr>
                    </a:p>
                  </a:txBody>
                  <a:tcPr marL="68580" marR="68580" marT="0" marB="0"/>
                </a:tc>
                <a:tc>
                  <a:txBody>
                    <a:bodyPr/>
                    <a:lstStyle/>
                    <a:p>
                      <a:pPr algn="ctr" rtl="0">
                        <a:lnSpc>
                          <a:spcPct val="150000"/>
                        </a:lnSpc>
                        <a:spcAft>
                          <a:spcPts val="0"/>
                        </a:spcAft>
                      </a:pPr>
                      <a:r>
                        <a:rPr lang="en-US" sz="1800">
                          <a:effectLst/>
                        </a:rPr>
                        <a:t>23</a:t>
                      </a:r>
                      <a:endParaRPr lang="en-US" sz="1800" b="1">
                        <a:solidFill>
                          <a:srgbClr val="FF0000"/>
                        </a:solidFill>
                        <a:effectLst/>
                        <a:latin typeface="Times New Roman"/>
                        <a:ea typeface="Times New Roman"/>
                        <a:cs typeface="Arial"/>
                      </a:endParaRPr>
                    </a:p>
                  </a:txBody>
                  <a:tcPr marL="68580" marR="68580" marT="0" marB="0"/>
                </a:tc>
              </a:tr>
              <a:tr h="360160">
                <a:tc>
                  <a:txBody>
                    <a:bodyPr/>
                    <a:lstStyle/>
                    <a:p>
                      <a:pPr algn="ctr" rtl="0">
                        <a:lnSpc>
                          <a:spcPct val="150000"/>
                        </a:lnSpc>
                        <a:spcAft>
                          <a:spcPts val="0"/>
                        </a:spcAft>
                      </a:pPr>
                      <a:r>
                        <a:rPr lang="en-US" sz="1800">
                          <a:effectLst/>
                        </a:rPr>
                        <a:t>5</a:t>
                      </a:r>
                      <a:endParaRPr lang="en-US" sz="1800" b="1">
                        <a:solidFill>
                          <a:srgbClr val="FF0000"/>
                        </a:solidFill>
                        <a:effectLst/>
                        <a:latin typeface="Times New Roman"/>
                        <a:ea typeface="Times New Roman"/>
                        <a:cs typeface="Arial"/>
                      </a:endParaRPr>
                    </a:p>
                  </a:txBody>
                  <a:tcPr marL="68580" marR="68580" marT="0" marB="0"/>
                </a:tc>
                <a:tc>
                  <a:txBody>
                    <a:bodyPr/>
                    <a:lstStyle/>
                    <a:p>
                      <a:pPr algn="ctr" rtl="0">
                        <a:lnSpc>
                          <a:spcPct val="150000"/>
                        </a:lnSpc>
                        <a:spcAft>
                          <a:spcPts val="0"/>
                        </a:spcAft>
                      </a:pPr>
                      <a:r>
                        <a:rPr lang="en-US" sz="1800" dirty="0">
                          <a:effectLst/>
                        </a:rPr>
                        <a:t>13</a:t>
                      </a:r>
                      <a:endParaRPr lang="en-US" sz="1800" b="1" dirty="0">
                        <a:solidFill>
                          <a:srgbClr val="FF0000"/>
                        </a:solidFill>
                        <a:effectLst/>
                        <a:latin typeface="Times New Roman"/>
                        <a:ea typeface="Times New Roman"/>
                        <a:cs typeface="Arial"/>
                      </a:endParaRPr>
                    </a:p>
                  </a:txBody>
                  <a:tcPr marL="68580" marR="68580" marT="0" marB="0"/>
                </a:tc>
                <a:tc>
                  <a:txBody>
                    <a:bodyPr/>
                    <a:lstStyle/>
                    <a:p>
                      <a:pPr algn="ctr" rtl="0">
                        <a:lnSpc>
                          <a:spcPct val="150000"/>
                        </a:lnSpc>
                        <a:spcAft>
                          <a:spcPts val="0"/>
                        </a:spcAft>
                      </a:pPr>
                      <a:r>
                        <a:rPr lang="en-US" sz="1800" dirty="0">
                          <a:effectLst/>
                        </a:rPr>
                        <a:t>18</a:t>
                      </a:r>
                      <a:endParaRPr lang="en-US" sz="1800" b="1" dirty="0">
                        <a:solidFill>
                          <a:srgbClr val="FF0000"/>
                        </a:solidFill>
                        <a:effectLst/>
                        <a:latin typeface="Times New Roman"/>
                        <a:ea typeface="Times New Roman"/>
                        <a:cs typeface="Arial"/>
                      </a:endParaRPr>
                    </a:p>
                  </a:txBody>
                  <a:tcPr marL="68580" marR="68580" marT="0" marB="0"/>
                </a:tc>
                <a:tc>
                  <a:txBody>
                    <a:bodyPr/>
                    <a:lstStyle/>
                    <a:p>
                      <a:pPr algn="ctr" rtl="0">
                        <a:lnSpc>
                          <a:spcPct val="150000"/>
                        </a:lnSpc>
                        <a:spcAft>
                          <a:spcPts val="0"/>
                        </a:spcAft>
                      </a:pPr>
                      <a:r>
                        <a:rPr lang="en-US" sz="1800">
                          <a:effectLst/>
                        </a:rPr>
                        <a:t>15</a:t>
                      </a:r>
                      <a:endParaRPr lang="en-US" sz="1800" b="1">
                        <a:solidFill>
                          <a:srgbClr val="FF0000"/>
                        </a:solidFill>
                        <a:effectLst/>
                        <a:latin typeface="Times New Roman"/>
                        <a:ea typeface="Times New Roman"/>
                        <a:cs typeface="Arial"/>
                      </a:endParaRPr>
                    </a:p>
                  </a:txBody>
                  <a:tcPr marL="68580" marR="68580" marT="0" marB="0"/>
                </a:tc>
                <a:tc>
                  <a:txBody>
                    <a:bodyPr/>
                    <a:lstStyle/>
                    <a:p>
                      <a:pPr algn="ctr" rtl="0">
                        <a:lnSpc>
                          <a:spcPct val="150000"/>
                        </a:lnSpc>
                        <a:spcAft>
                          <a:spcPts val="0"/>
                        </a:spcAft>
                      </a:pPr>
                      <a:r>
                        <a:rPr lang="en-US" sz="1800" dirty="0">
                          <a:effectLst/>
                        </a:rPr>
                        <a:t>24</a:t>
                      </a:r>
                      <a:endParaRPr lang="en-US" sz="1800" b="1" dirty="0">
                        <a:solidFill>
                          <a:srgbClr val="FF0000"/>
                        </a:solidFill>
                        <a:effectLst/>
                        <a:latin typeface="Times New Roman"/>
                        <a:ea typeface="Times New Roman"/>
                        <a:cs typeface="Arial"/>
                      </a:endParaRPr>
                    </a:p>
                  </a:txBody>
                  <a:tcPr marL="68580" marR="68580" marT="0" marB="0"/>
                </a:tc>
              </a:tr>
            </a:tbl>
          </a:graphicData>
        </a:graphic>
      </p:graphicFrame>
      <p:sp>
        <p:nvSpPr>
          <p:cNvPr id="3" name="Rectangle 1"/>
          <p:cNvSpPr>
            <a:spLocks noChangeArrowheads="1"/>
          </p:cNvSpPr>
          <p:nvPr/>
        </p:nvSpPr>
        <p:spPr bwMode="auto">
          <a:xfrm>
            <a:off x="15773400" y="30022800"/>
            <a:ext cx="2743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Results of the antimicrobial test applied to the produced samples</a:t>
            </a:r>
            <a:endParaRPr kumimoji="0" lang="en-US" sz="25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11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a:t>
            </a:r>
            <a:r>
              <a:rPr kumimoji="0" lang="en-US" sz="1100" b="0" i="1"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a:t>
            </a:r>
            <a:r>
              <a:rPr kumimoji="0" lang="en-US" sz="11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=Gram negative</a:t>
            </a:r>
            <a:endParaRPr kumimoji="0" lang="en-US" sz="25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11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 </a:t>
            </a:r>
            <a:r>
              <a:rPr kumimoji="0" lang="en-US" sz="1100" b="0" i="1"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a:t>
            </a:r>
            <a:r>
              <a:rPr kumimoji="0" lang="en-US" sz="11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Gram positive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647819" y="27517725"/>
            <a:ext cx="6223794" cy="336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649406" y="31175325"/>
            <a:ext cx="6223794" cy="394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6750" y="37360225"/>
            <a:ext cx="5715000" cy="313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854907" y="31034832"/>
            <a:ext cx="5749131" cy="40838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852007" y="37276087"/>
            <a:ext cx="6398418" cy="329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3854907" y="27489150"/>
            <a:ext cx="5961062" cy="334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6" name="Picture 12" descr="ضمادة بيضاوية"/>
          <p:cNvPicPr>
            <a:picLocks noChangeAspect="1" noChangeArrowheads="1"/>
          </p:cNvPicPr>
          <p:nvPr/>
        </p:nvPicPr>
        <p:blipFill>
          <a:blip r:embed="rId10" r:link="rId11">
            <a:extLst>
              <a:ext uri="{28A0092B-C50C-407E-A947-70E740481C1C}">
                <a14:useLocalDpi xmlns:a14="http://schemas.microsoft.com/office/drawing/2010/main" val="0"/>
              </a:ext>
            </a:extLst>
          </a:blip>
          <a:srcRect/>
          <a:stretch>
            <a:fillRect/>
          </a:stretch>
        </p:blipFill>
        <p:spPr bwMode="auto">
          <a:xfrm>
            <a:off x="3409950" y="41027206"/>
            <a:ext cx="2971800" cy="2259930"/>
          </a:xfrm>
          <a:prstGeom prst="rect">
            <a:avLst/>
          </a:prstGeom>
          <a:noFill/>
          <a:extLst>
            <a:ext uri="{909E8E84-426E-40DD-AFC4-6F175D3DCCD1}">
              <a14:hiddenFill xmlns:a14="http://schemas.microsoft.com/office/drawing/2010/main">
                <a:solidFill>
                  <a:srgbClr val="FFFFFF"/>
                </a:solidFill>
              </a14:hiddenFill>
            </a:ext>
          </a:extLst>
        </p:spPr>
      </p:pic>
      <p:pic>
        <p:nvPicPr>
          <p:cNvPr id="1035" name="Picture 11" descr="ضمادة غير منسوجة"/>
          <p:cNvPicPr>
            <a:picLocks noChangeAspect="1" noChangeArrowheads="1"/>
          </p:cNvPicPr>
          <p:nvPr/>
        </p:nvPicPr>
        <p:blipFill>
          <a:blip r:embed="rId12" r:link="rId13">
            <a:extLst>
              <a:ext uri="{28A0092B-C50C-407E-A947-70E740481C1C}">
                <a14:useLocalDpi xmlns:a14="http://schemas.microsoft.com/office/drawing/2010/main" val="0"/>
              </a:ext>
            </a:extLst>
          </a:blip>
          <a:srcRect/>
          <a:stretch>
            <a:fillRect/>
          </a:stretch>
        </p:blipFill>
        <p:spPr bwMode="auto">
          <a:xfrm>
            <a:off x="6728181" y="41027206"/>
            <a:ext cx="2800350" cy="2163907"/>
          </a:xfrm>
          <a:prstGeom prst="rect">
            <a:avLst/>
          </a:prstGeom>
          <a:noFill/>
          <a:extLst>
            <a:ext uri="{909E8E84-426E-40DD-AFC4-6F175D3DCCD1}">
              <a14:hiddenFill xmlns:a14="http://schemas.microsoft.com/office/drawing/2010/main">
                <a:solidFill>
                  <a:srgbClr val="FFFFFF"/>
                </a:solidFill>
              </a14:hiddenFill>
            </a:ext>
          </a:extLst>
        </p:spPr>
      </p:pic>
      <p:pic>
        <p:nvPicPr>
          <p:cNvPr id="1034" name="rg_hi" descr="http://t1.gstatic.com/images?q=tbn:ANd9GcQMf0VLMwAwYDcpLYzzD-L-iwjQU3H6Sk5IOERirujrZTDJperIrA"/>
          <p:cNvPicPr>
            <a:picLocks noChangeAspect="1" noChangeArrowheads="1"/>
          </p:cNvPicPr>
          <p:nvPr/>
        </p:nvPicPr>
        <p:blipFill>
          <a:blip r:embed="rId14" r:link="rId15">
            <a:extLst>
              <a:ext uri="{28A0092B-C50C-407E-A947-70E740481C1C}">
                <a14:useLocalDpi xmlns:a14="http://schemas.microsoft.com/office/drawing/2010/main" val="0"/>
              </a:ext>
            </a:extLst>
          </a:blip>
          <a:srcRect/>
          <a:stretch>
            <a:fillRect/>
          </a:stretch>
        </p:blipFill>
        <p:spPr bwMode="auto">
          <a:xfrm>
            <a:off x="547688" y="41027206"/>
            <a:ext cx="2540218" cy="2163906"/>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t1.gstatic.com/images?q=tbn:ANd9GcSXKNoZWvLhpxE27L2G0LhDl8pxcgNOoBYi-WpISNyqInS2FQ99"/>
          <p:cNvPicPr>
            <a:picLocks noChangeAspect="1" noChangeArrowheads="1"/>
          </p:cNvPicPr>
          <p:nvPr/>
        </p:nvPicPr>
        <p:blipFill>
          <a:blip r:embed="rId16" r:link="rId17">
            <a:extLst>
              <a:ext uri="{28A0092B-C50C-407E-A947-70E740481C1C}">
                <a14:useLocalDpi xmlns:a14="http://schemas.microsoft.com/office/drawing/2010/main" val="0"/>
              </a:ext>
            </a:extLst>
          </a:blip>
          <a:srcRect/>
          <a:stretch>
            <a:fillRect/>
          </a:stretch>
        </p:blipFill>
        <p:spPr bwMode="auto">
          <a:xfrm>
            <a:off x="9937754" y="41027206"/>
            <a:ext cx="2933696" cy="237001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13"/>
          <p:cNvSpPr>
            <a:spLocks noChangeArrowheads="1"/>
          </p:cNvSpPr>
          <p:nvPr/>
        </p:nvSpPr>
        <p:spPr bwMode="auto">
          <a:xfrm>
            <a:off x="0" y="0"/>
            <a:ext cx="2743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EG" sz="12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ar-EG"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Rectangle 14"/>
          <p:cNvSpPr>
            <a:spLocks noChangeArrowheads="1"/>
          </p:cNvSpPr>
          <p:nvPr/>
        </p:nvSpPr>
        <p:spPr bwMode="auto">
          <a:xfrm>
            <a:off x="0" y="1266825"/>
            <a:ext cx="2743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EG" sz="12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ar-EG"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Rectangle 15"/>
          <p:cNvSpPr>
            <a:spLocks noChangeArrowheads="1"/>
          </p:cNvSpPr>
          <p:nvPr/>
        </p:nvSpPr>
        <p:spPr bwMode="auto">
          <a:xfrm>
            <a:off x="0" y="2076450"/>
            <a:ext cx="2743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EG" sz="12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ar-EG"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Rectangle 16"/>
          <p:cNvSpPr>
            <a:spLocks noChangeArrowheads="1"/>
          </p:cNvSpPr>
          <p:nvPr/>
        </p:nvSpPr>
        <p:spPr bwMode="auto">
          <a:xfrm>
            <a:off x="0" y="2886075"/>
            <a:ext cx="2743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17"/>
          <p:cNvSpPr>
            <a:spLocks noChangeArrowheads="1"/>
          </p:cNvSpPr>
          <p:nvPr/>
        </p:nvSpPr>
        <p:spPr bwMode="auto">
          <a:xfrm>
            <a:off x="0" y="3638550"/>
            <a:ext cx="2743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Rectangle 18"/>
          <p:cNvSpPr>
            <a:spLocks noChangeArrowheads="1"/>
          </p:cNvSpPr>
          <p:nvPr/>
        </p:nvSpPr>
        <p:spPr bwMode="auto">
          <a:xfrm>
            <a:off x="0" y="4391025"/>
            <a:ext cx="2743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10" name="جدول 9"/>
          <p:cNvGraphicFramePr>
            <a:graphicFrameLocks noGrp="1"/>
          </p:cNvGraphicFramePr>
          <p:nvPr>
            <p:extLst>
              <p:ext uri="{D42A27DB-BD31-4B8C-83A1-F6EECF244321}">
                <p14:modId xmlns:p14="http://schemas.microsoft.com/office/powerpoint/2010/main" val="759621566"/>
              </p:ext>
            </p:extLst>
          </p:nvPr>
        </p:nvGraphicFramePr>
        <p:xfrm>
          <a:off x="13993495" y="16083228"/>
          <a:ext cx="5683885" cy="11016984"/>
        </p:xfrm>
        <a:graphic>
          <a:graphicData uri="http://schemas.openxmlformats.org/drawingml/2006/table">
            <a:tbl>
              <a:tblPr rtl="1" firstRow="1" firstCol="1" bandRow="1">
                <a:tableStyleId>{69012ECD-51FC-41F1-AA8D-1B2483CD663E}</a:tableStyleId>
              </a:tblPr>
              <a:tblGrid>
                <a:gridCol w="1084580"/>
                <a:gridCol w="1332865"/>
                <a:gridCol w="1272540"/>
                <a:gridCol w="1170305"/>
                <a:gridCol w="823595"/>
              </a:tblGrid>
              <a:tr h="442359">
                <a:tc gridSpan="2">
                  <a:txBody>
                    <a:bodyPr/>
                    <a:lstStyle/>
                    <a:p>
                      <a:pPr algn="l" rtl="0">
                        <a:spcAft>
                          <a:spcPts val="0"/>
                        </a:spcAft>
                      </a:pPr>
                      <a:r>
                        <a:rPr lang="en-US" sz="1800" dirty="0">
                          <a:effectLst/>
                        </a:rPr>
                        <a:t>Air permeability (L</a:t>
                      </a:r>
                      <a:r>
                        <a:rPr lang="en-US" sz="1800" baseline="30000" dirty="0">
                          <a:effectLst/>
                        </a:rPr>
                        <a:t>3</a:t>
                      </a:r>
                      <a:r>
                        <a:rPr lang="en-US" sz="1800" dirty="0">
                          <a:effectLst/>
                        </a:rPr>
                        <a:t>/min. m </a:t>
                      </a:r>
                      <a:r>
                        <a:rPr lang="en-US" sz="1800" baseline="30000" dirty="0">
                          <a:effectLst/>
                        </a:rPr>
                        <a:t>2</a:t>
                      </a:r>
                      <a:r>
                        <a:rPr lang="en-US" sz="1800" dirty="0">
                          <a:effectLst/>
                        </a:rPr>
                        <a:t>)</a:t>
                      </a:r>
                      <a:endParaRPr lang="en-US" sz="1800" b="1" dirty="0">
                        <a:solidFill>
                          <a:schemeClr val="tx1"/>
                        </a:solidFill>
                        <a:effectLst/>
                        <a:latin typeface="Times New Roman"/>
                        <a:ea typeface="Times New Roman"/>
                        <a:cs typeface="Arial"/>
                      </a:endParaRPr>
                    </a:p>
                  </a:txBody>
                  <a:tcPr marL="68580" marR="68580" marT="0" marB="0"/>
                </a:tc>
                <a:tc hMerge="1">
                  <a:txBody>
                    <a:bodyPr/>
                    <a:lstStyle/>
                    <a:p>
                      <a:pPr rtl="1"/>
                      <a:endParaRPr lang="ar-SA"/>
                    </a:p>
                  </a:txBody>
                  <a:tcPr/>
                </a:tc>
                <a:tc gridSpan="2">
                  <a:txBody>
                    <a:bodyPr/>
                    <a:lstStyle/>
                    <a:p>
                      <a:pPr algn="l" rtl="0">
                        <a:spcAft>
                          <a:spcPts val="0"/>
                        </a:spcAft>
                      </a:pPr>
                      <a:r>
                        <a:rPr lang="en-US" sz="1800" dirty="0">
                          <a:effectLst/>
                        </a:rPr>
                        <a:t>Roughness (Ra. µ) m</a:t>
                      </a:r>
                      <a:endParaRPr lang="en-US" sz="1800" b="1" dirty="0">
                        <a:solidFill>
                          <a:schemeClr val="tx1"/>
                        </a:solidFill>
                        <a:effectLst/>
                        <a:latin typeface="Times New Roman"/>
                        <a:ea typeface="Times New Roman"/>
                        <a:cs typeface="Arial"/>
                      </a:endParaRPr>
                    </a:p>
                  </a:txBody>
                  <a:tcPr marL="68580" marR="68580" marT="0" marB="0"/>
                </a:tc>
                <a:tc hMerge="1">
                  <a:txBody>
                    <a:bodyPr/>
                    <a:lstStyle/>
                    <a:p>
                      <a:pPr rtl="1"/>
                      <a:endParaRPr lang="ar-SA"/>
                    </a:p>
                  </a:txBody>
                  <a:tcPr/>
                </a:tc>
                <a:tc>
                  <a:txBody>
                    <a:bodyPr/>
                    <a:lstStyle/>
                    <a:p>
                      <a:pPr algn="l" rtl="0">
                        <a:spcAft>
                          <a:spcPts val="0"/>
                        </a:spcAft>
                      </a:pPr>
                      <a:r>
                        <a:rPr lang="en-US" sz="1800">
                          <a:effectLst/>
                        </a:rPr>
                        <a:t>Tests</a:t>
                      </a:r>
                      <a:endParaRPr lang="en-US" sz="1800" b="1">
                        <a:solidFill>
                          <a:schemeClr val="tx1"/>
                        </a:solidFill>
                        <a:effectLst/>
                        <a:latin typeface="Times New Roman"/>
                        <a:ea typeface="Times New Roman"/>
                        <a:cs typeface="Arial"/>
                      </a:endParaRPr>
                    </a:p>
                  </a:txBody>
                  <a:tcPr marL="68580" marR="68580" marT="0" marB="0"/>
                </a:tc>
              </a:tr>
              <a:tr h="803782">
                <a:tc>
                  <a:txBody>
                    <a:bodyPr/>
                    <a:lstStyle/>
                    <a:p>
                      <a:pPr algn="ctr" rtl="0">
                        <a:spcAft>
                          <a:spcPts val="0"/>
                        </a:spcAft>
                      </a:pPr>
                      <a:r>
                        <a:rPr lang="en-US" sz="1800">
                          <a:effectLst/>
                        </a:rPr>
                        <a:t>After treatment</a:t>
                      </a:r>
                      <a:endParaRPr lang="en-US" sz="1800" b="1">
                        <a:solidFill>
                          <a:schemeClr val="tx1"/>
                        </a:solidFill>
                        <a:effectLst/>
                        <a:latin typeface="Times New Roman"/>
                        <a:ea typeface="Times New Roman"/>
                        <a:cs typeface="Arial"/>
                      </a:endParaRPr>
                    </a:p>
                  </a:txBody>
                  <a:tcPr marL="68580" marR="68580" marT="0" marB="0"/>
                </a:tc>
                <a:tc>
                  <a:txBody>
                    <a:bodyPr/>
                    <a:lstStyle/>
                    <a:p>
                      <a:pPr algn="ctr" rtl="0">
                        <a:spcAft>
                          <a:spcPts val="0"/>
                        </a:spcAft>
                      </a:pPr>
                      <a:r>
                        <a:rPr lang="en-US" sz="1800">
                          <a:effectLst/>
                        </a:rPr>
                        <a:t>Before treatment</a:t>
                      </a:r>
                      <a:endParaRPr lang="en-US" sz="1800" b="1">
                        <a:solidFill>
                          <a:schemeClr val="tx1"/>
                        </a:solidFill>
                        <a:effectLst/>
                        <a:latin typeface="Times New Roman"/>
                        <a:ea typeface="Times New Roman"/>
                        <a:cs typeface="Arial"/>
                      </a:endParaRPr>
                    </a:p>
                  </a:txBody>
                  <a:tcPr marL="68580" marR="68580" marT="0" marB="0"/>
                </a:tc>
                <a:tc>
                  <a:txBody>
                    <a:bodyPr/>
                    <a:lstStyle/>
                    <a:p>
                      <a:pPr algn="l" rtl="0">
                        <a:spcAft>
                          <a:spcPts val="0"/>
                        </a:spcAft>
                      </a:pPr>
                      <a:r>
                        <a:rPr lang="en-US" sz="1800">
                          <a:effectLst/>
                        </a:rPr>
                        <a:t>After treatment </a:t>
                      </a:r>
                      <a:endParaRPr lang="en-US" sz="1800" b="1">
                        <a:solidFill>
                          <a:schemeClr val="tx1"/>
                        </a:solidFill>
                        <a:effectLst/>
                        <a:latin typeface="Times New Roman"/>
                        <a:ea typeface="Times New Roman"/>
                        <a:cs typeface="Arial"/>
                      </a:endParaRPr>
                    </a:p>
                  </a:txBody>
                  <a:tcPr marL="68580" marR="68580" marT="0" marB="0"/>
                </a:tc>
                <a:tc>
                  <a:txBody>
                    <a:bodyPr/>
                    <a:lstStyle/>
                    <a:p>
                      <a:pPr algn="l" rtl="0">
                        <a:spcAft>
                          <a:spcPts val="0"/>
                        </a:spcAft>
                      </a:pPr>
                      <a:r>
                        <a:rPr lang="en-US" sz="1800">
                          <a:effectLst/>
                        </a:rPr>
                        <a:t>Before treatment </a:t>
                      </a:r>
                      <a:endParaRPr lang="en-US" sz="1800" b="1">
                        <a:solidFill>
                          <a:schemeClr val="tx1"/>
                        </a:solidFill>
                        <a:effectLst/>
                        <a:latin typeface="Times New Roman"/>
                        <a:ea typeface="Times New Roman"/>
                        <a:cs typeface="Arial"/>
                      </a:endParaRPr>
                    </a:p>
                  </a:txBody>
                  <a:tcPr marL="68580" marR="68580" marT="0" marB="0"/>
                </a:tc>
                <a:tc>
                  <a:txBody>
                    <a:bodyPr/>
                    <a:lstStyle/>
                    <a:p>
                      <a:pPr algn="l" rtl="0">
                        <a:spcAft>
                          <a:spcPts val="0"/>
                        </a:spcAft>
                      </a:pPr>
                      <a:r>
                        <a:rPr lang="en-US" sz="1800">
                          <a:effectLst/>
                        </a:rPr>
                        <a:t>No.</a:t>
                      </a:r>
                      <a:endParaRPr lang="en-US" sz="1800" b="1">
                        <a:solidFill>
                          <a:schemeClr val="tx1"/>
                        </a:solidFill>
                        <a:effectLst/>
                        <a:latin typeface="Times New Roman"/>
                        <a:ea typeface="Times New Roman"/>
                        <a:cs typeface="Arial"/>
                      </a:endParaRPr>
                    </a:p>
                  </a:txBody>
                  <a:tcPr marL="68580" marR="68580" marT="0" marB="0"/>
                </a:tc>
              </a:tr>
              <a:tr h="401891">
                <a:tc>
                  <a:txBody>
                    <a:bodyPr/>
                    <a:lstStyle/>
                    <a:p>
                      <a:pPr algn="ctr" rtl="1">
                        <a:spcAft>
                          <a:spcPts val="0"/>
                        </a:spcAft>
                      </a:pPr>
                      <a:r>
                        <a:rPr lang="en-US" sz="1800">
                          <a:effectLst/>
                        </a:rPr>
                        <a:t>14.11</a:t>
                      </a:r>
                      <a:endParaRPr lang="en-US" sz="1800" b="1">
                        <a:solidFill>
                          <a:schemeClr val="tx1"/>
                        </a:solidFill>
                        <a:effectLst/>
                        <a:latin typeface="Times New Roman"/>
                        <a:ea typeface="Times New Roman"/>
                        <a:cs typeface="Arial"/>
                      </a:endParaRPr>
                    </a:p>
                  </a:txBody>
                  <a:tcPr marL="68580" marR="68580" marT="0" marB="0"/>
                </a:tc>
                <a:tc>
                  <a:txBody>
                    <a:bodyPr/>
                    <a:lstStyle/>
                    <a:p>
                      <a:pPr algn="ctr" rtl="0">
                        <a:spcAft>
                          <a:spcPts val="0"/>
                        </a:spcAft>
                      </a:pPr>
                      <a:r>
                        <a:rPr lang="en-US" sz="1800">
                          <a:effectLst/>
                        </a:rPr>
                        <a:t>15.07</a:t>
                      </a:r>
                      <a:endParaRPr lang="en-US" sz="1800" b="1">
                        <a:solidFill>
                          <a:schemeClr val="tx1"/>
                        </a:solidFill>
                        <a:effectLst/>
                        <a:latin typeface="Times New Roman"/>
                        <a:ea typeface="Times New Roman"/>
                        <a:cs typeface="Arial"/>
                      </a:endParaRPr>
                    </a:p>
                  </a:txBody>
                  <a:tcPr marL="68580" marR="68580" marT="0" marB="0"/>
                </a:tc>
                <a:tc>
                  <a:txBody>
                    <a:bodyPr/>
                    <a:lstStyle/>
                    <a:p>
                      <a:pPr algn="ctr" rtl="0">
                        <a:spcAft>
                          <a:spcPts val="0"/>
                        </a:spcAft>
                      </a:pPr>
                      <a:r>
                        <a:rPr lang="en-US" sz="1800">
                          <a:effectLst/>
                        </a:rPr>
                        <a:t>17.01</a:t>
                      </a:r>
                      <a:endParaRPr lang="en-US" sz="1800" b="1">
                        <a:solidFill>
                          <a:schemeClr val="tx1"/>
                        </a:solidFill>
                        <a:effectLst/>
                        <a:latin typeface="Times New Roman"/>
                        <a:ea typeface="Times New Roman"/>
                        <a:cs typeface="Arial"/>
                      </a:endParaRPr>
                    </a:p>
                  </a:txBody>
                  <a:tcPr marL="68580" marR="68580" marT="0" marB="0"/>
                </a:tc>
                <a:tc>
                  <a:txBody>
                    <a:bodyPr/>
                    <a:lstStyle/>
                    <a:p>
                      <a:pPr algn="ctr" rtl="0">
                        <a:spcAft>
                          <a:spcPts val="0"/>
                        </a:spcAft>
                      </a:pPr>
                      <a:r>
                        <a:rPr lang="en-US" sz="1800">
                          <a:effectLst/>
                        </a:rPr>
                        <a:t>16.23</a:t>
                      </a:r>
                      <a:endParaRPr lang="en-US" sz="1800" b="1">
                        <a:solidFill>
                          <a:schemeClr val="tx1"/>
                        </a:solidFill>
                        <a:effectLst/>
                        <a:latin typeface="Times New Roman"/>
                        <a:ea typeface="Times New Roman"/>
                        <a:cs typeface="Arial"/>
                      </a:endParaRPr>
                    </a:p>
                  </a:txBody>
                  <a:tcPr marL="68580" marR="68580" marT="0" marB="0"/>
                </a:tc>
                <a:tc>
                  <a:txBody>
                    <a:bodyPr/>
                    <a:lstStyle/>
                    <a:p>
                      <a:pPr algn="ctr" rtl="0">
                        <a:spcAft>
                          <a:spcPts val="0"/>
                        </a:spcAft>
                      </a:pPr>
                      <a:r>
                        <a:rPr lang="en-US" sz="1800">
                          <a:effectLst/>
                        </a:rPr>
                        <a:t>1</a:t>
                      </a:r>
                      <a:endParaRPr lang="en-US" sz="1800" b="1">
                        <a:solidFill>
                          <a:schemeClr val="tx1"/>
                        </a:solidFill>
                        <a:effectLst/>
                        <a:latin typeface="Times New Roman"/>
                        <a:ea typeface="Times New Roman"/>
                        <a:cs typeface="Arial"/>
                      </a:endParaRPr>
                    </a:p>
                  </a:txBody>
                  <a:tcPr marL="68580" marR="68580" marT="0" marB="0"/>
                </a:tc>
              </a:tr>
              <a:tr h="401891">
                <a:tc>
                  <a:txBody>
                    <a:bodyPr/>
                    <a:lstStyle/>
                    <a:p>
                      <a:pPr algn="ctr" rtl="1">
                        <a:spcAft>
                          <a:spcPts val="0"/>
                        </a:spcAft>
                      </a:pPr>
                      <a:r>
                        <a:rPr lang="en-US" sz="1800">
                          <a:effectLst/>
                        </a:rPr>
                        <a:t>14.56</a:t>
                      </a:r>
                      <a:endParaRPr lang="en-US" sz="1800" b="1">
                        <a:solidFill>
                          <a:schemeClr val="tx1"/>
                        </a:solidFill>
                        <a:effectLst/>
                        <a:latin typeface="Times New Roman"/>
                        <a:ea typeface="Times New Roman"/>
                        <a:cs typeface="Arial"/>
                      </a:endParaRPr>
                    </a:p>
                  </a:txBody>
                  <a:tcPr marL="68580" marR="68580" marT="0" marB="0"/>
                </a:tc>
                <a:tc>
                  <a:txBody>
                    <a:bodyPr/>
                    <a:lstStyle/>
                    <a:p>
                      <a:pPr algn="ctr" rtl="0">
                        <a:spcAft>
                          <a:spcPts val="0"/>
                        </a:spcAft>
                      </a:pPr>
                      <a:r>
                        <a:rPr lang="en-US" sz="1800">
                          <a:effectLst/>
                        </a:rPr>
                        <a:t>15.66</a:t>
                      </a:r>
                      <a:endParaRPr lang="en-US" sz="1800" b="1">
                        <a:solidFill>
                          <a:schemeClr val="tx1"/>
                        </a:solidFill>
                        <a:effectLst/>
                        <a:latin typeface="Times New Roman"/>
                        <a:ea typeface="Times New Roman"/>
                        <a:cs typeface="Arial"/>
                      </a:endParaRPr>
                    </a:p>
                  </a:txBody>
                  <a:tcPr marL="68580" marR="68580" marT="0" marB="0"/>
                </a:tc>
                <a:tc>
                  <a:txBody>
                    <a:bodyPr/>
                    <a:lstStyle/>
                    <a:p>
                      <a:pPr algn="ctr" rtl="0">
                        <a:spcAft>
                          <a:spcPts val="0"/>
                        </a:spcAft>
                      </a:pPr>
                      <a:r>
                        <a:rPr lang="en-US" sz="1800">
                          <a:effectLst/>
                        </a:rPr>
                        <a:t>17.49</a:t>
                      </a:r>
                      <a:endParaRPr lang="en-US" sz="1800" b="1">
                        <a:solidFill>
                          <a:schemeClr val="tx1"/>
                        </a:solidFill>
                        <a:effectLst/>
                        <a:latin typeface="Times New Roman"/>
                        <a:ea typeface="Times New Roman"/>
                        <a:cs typeface="Arial"/>
                      </a:endParaRPr>
                    </a:p>
                  </a:txBody>
                  <a:tcPr marL="68580" marR="68580" marT="0" marB="0"/>
                </a:tc>
                <a:tc>
                  <a:txBody>
                    <a:bodyPr/>
                    <a:lstStyle/>
                    <a:p>
                      <a:pPr algn="ctr" rtl="0">
                        <a:spcAft>
                          <a:spcPts val="0"/>
                        </a:spcAft>
                      </a:pPr>
                      <a:r>
                        <a:rPr lang="en-US" sz="1800">
                          <a:effectLst/>
                        </a:rPr>
                        <a:t>16.</a:t>
                      </a:r>
                      <a:r>
                        <a:rPr lang="ar-EG" sz="1800">
                          <a:effectLst/>
                        </a:rPr>
                        <a:t>75</a:t>
                      </a:r>
                      <a:endParaRPr lang="en-US" sz="1800" b="1">
                        <a:solidFill>
                          <a:schemeClr val="tx1"/>
                        </a:solidFill>
                        <a:effectLst/>
                        <a:latin typeface="Times New Roman"/>
                        <a:ea typeface="Times New Roman"/>
                        <a:cs typeface="Arial"/>
                      </a:endParaRPr>
                    </a:p>
                  </a:txBody>
                  <a:tcPr marL="68580" marR="68580" marT="0" marB="0"/>
                </a:tc>
                <a:tc>
                  <a:txBody>
                    <a:bodyPr/>
                    <a:lstStyle/>
                    <a:p>
                      <a:pPr algn="ctr" rtl="0">
                        <a:spcAft>
                          <a:spcPts val="0"/>
                        </a:spcAft>
                      </a:pPr>
                      <a:r>
                        <a:rPr lang="en-US" sz="1800">
                          <a:effectLst/>
                        </a:rPr>
                        <a:t>2</a:t>
                      </a:r>
                      <a:endParaRPr lang="en-US" sz="1800" b="1">
                        <a:solidFill>
                          <a:schemeClr val="tx1"/>
                        </a:solidFill>
                        <a:effectLst/>
                        <a:latin typeface="Times New Roman"/>
                        <a:ea typeface="Times New Roman"/>
                        <a:cs typeface="Arial"/>
                      </a:endParaRPr>
                    </a:p>
                  </a:txBody>
                  <a:tcPr marL="68580" marR="68580" marT="0" marB="0"/>
                </a:tc>
              </a:tr>
              <a:tr h="401891">
                <a:tc>
                  <a:txBody>
                    <a:bodyPr/>
                    <a:lstStyle/>
                    <a:p>
                      <a:pPr algn="ctr" rtl="1">
                        <a:spcAft>
                          <a:spcPts val="0"/>
                        </a:spcAft>
                      </a:pPr>
                      <a:r>
                        <a:rPr lang="en-US" sz="1800">
                          <a:effectLst/>
                        </a:rPr>
                        <a:t>25.62</a:t>
                      </a:r>
                      <a:endParaRPr lang="en-US" sz="1800" b="1">
                        <a:solidFill>
                          <a:schemeClr val="tx1"/>
                        </a:solidFill>
                        <a:effectLst/>
                        <a:latin typeface="Times New Roman"/>
                        <a:ea typeface="Times New Roman"/>
                        <a:cs typeface="Arial"/>
                      </a:endParaRPr>
                    </a:p>
                  </a:txBody>
                  <a:tcPr marL="68580" marR="68580" marT="0" marB="0"/>
                </a:tc>
                <a:tc>
                  <a:txBody>
                    <a:bodyPr/>
                    <a:lstStyle/>
                    <a:p>
                      <a:pPr algn="ctr" rtl="0">
                        <a:spcAft>
                          <a:spcPts val="0"/>
                        </a:spcAft>
                      </a:pPr>
                      <a:r>
                        <a:rPr lang="en-US" sz="1800">
                          <a:effectLst/>
                        </a:rPr>
                        <a:t>26.95</a:t>
                      </a:r>
                      <a:endParaRPr lang="en-US" sz="1800" b="1">
                        <a:solidFill>
                          <a:schemeClr val="tx1"/>
                        </a:solidFill>
                        <a:effectLst/>
                        <a:latin typeface="Times New Roman"/>
                        <a:ea typeface="Times New Roman"/>
                        <a:cs typeface="Arial"/>
                      </a:endParaRPr>
                    </a:p>
                  </a:txBody>
                  <a:tcPr marL="68580" marR="68580" marT="0" marB="0"/>
                </a:tc>
                <a:tc>
                  <a:txBody>
                    <a:bodyPr/>
                    <a:lstStyle/>
                    <a:p>
                      <a:pPr algn="ctr" rtl="0">
                        <a:spcAft>
                          <a:spcPts val="0"/>
                        </a:spcAft>
                      </a:pPr>
                      <a:r>
                        <a:rPr lang="en-US" sz="1800">
                          <a:effectLst/>
                        </a:rPr>
                        <a:t>15.63</a:t>
                      </a:r>
                      <a:endParaRPr lang="en-US" sz="1800" b="1">
                        <a:solidFill>
                          <a:schemeClr val="tx1"/>
                        </a:solidFill>
                        <a:effectLst/>
                        <a:latin typeface="Times New Roman"/>
                        <a:ea typeface="Times New Roman"/>
                        <a:cs typeface="Arial"/>
                      </a:endParaRPr>
                    </a:p>
                  </a:txBody>
                  <a:tcPr marL="68580" marR="68580" marT="0" marB="0"/>
                </a:tc>
                <a:tc>
                  <a:txBody>
                    <a:bodyPr/>
                    <a:lstStyle/>
                    <a:p>
                      <a:pPr algn="ctr" rtl="0">
                        <a:spcAft>
                          <a:spcPts val="0"/>
                        </a:spcAft>
                      </a:pPr>
                      <a:r>
                        <a:rPr lang="en-US" sz="1800">
                          <a:effectLst/>
                        </a:rPr>
                        <a:t>14.30</a:t>
                      </a:r>
                      <a:endParaRPr lang="en-US" sz="1800" b="1">
                        <a:solidFill>
                          <a:schemeClr val="tx1"/>
                        </a:solidFill>
                        <a:effectLst/>
                        <a:latin typeface="Times New Roman"/>
                        <a:ea typeface="Times New Roman"/>
                        <a:cs typeface="Arial"/>
                      </a:endParaRPr>
                    </a:p>
                  </a:txBody>
                  <a:tcPr marL="68580" marR="68580" marT="0" marB="0"/>
                </a:tc>
                <a:tc>
                  <a:txBody>
                    <a:bodyPr/>
                    <a:lstStyle/>
                    <a:p>
                      <a:pPr algn="ctr" rtl="0">
                        <a:spcAft>
                          <a:spcPts val="0"/>
                        </a:spcAft>
                      </a:pPr>
                      <a:r>
                        <a:rPr lang="en-US" sz="1800">
                          <a:effectLst/>
                        </a:rPr>
                        <a:t>3</a:t>
                      </a:r>
                      <a:endParaRPr lang="en-US" sz="1800" b="1">
                        <a:solidFill>
                          <a:schemeClr val="tx1"/>
                        </a:solidFill>
                        <a:effectLst/>
                        <a:latin typeface="Times New Roman"/>
                        <a:ea typeface="Times New Roman"/>
                        <a:cs typeface="Arial"/>
                      </a:endParaRPr>
                    </a:p>
                  </a:txBody>
                  <a:tcPr marL="68580" marR="68580" marT="0" marB="0"/>
                </a:tc>
              </a:tr>
              <a:tr h="401891">
                <a:tc>
                  <a:txBody>
                    <a:bodyPr/>
                    <a:lstStyle/>
                    <a:p>
                      <a:pPr algn="ctr" rtl="1">
                        <a:spcAft>
                          <a:spcPts val="0"/>
                        </a:spcAft>
                      </a:pPr>
                      <a:r>
                        <a:rPr lang="en-US" sz="1800">
                          <a:effectLst/>
                        </a:rPr>
                        <a:t>26.45</a:t>
                      </a:r>
                      <a:endParaRPr lang="en-US" sz="1800" b="1">
                        <a:solidFill>
                          <a:schemeClr val="tx1"/>
                        </a:solidFill>
                        <a:effectLst/>
                        <a:latin typeface="Times New Roman"/>
                        <a:ea typeface="Times New Roman"/>
                        <a:cs typeface="Arial"/>
                      </a:endParaRPr>
                    </a:p>
                  </a:txBody>
                  <a:tcPr marL="68580" marR="68580" marT="0" marB="0"/>
                </a:tc>
                <a:tc>
                  <a:txBody>
                    <a:bodyPr/>
                    <a:lstStyle/>
                    <a:p>
                      <a:pPr algn="ctr" rtl="0">
                        <a:spcAft>
                          <a:spcPts val="0"/>
                        </a:spcAft>
                      </a:pPr>
                      <a:r>
                        <a:rPr lang="en-US" sz="1800">
                          <a:effectLst/>
                        </a:rPr>
                        <a:t>27.41</a:t>
                      </a:r>
                      <a:endParaRPr lang="en-US" sz="1800" b="1">
                        <a:solidFill>
                          <a:schemeClr val="tx1"/>
                        </a:solidFill>
                        <a:effectLst/>
                        <a:latin typeface="Times New Roman"/>
                        <a:ea typeface="Times New Roman"/>
                        <a:cs typeface="Arial"/>
                      </a:endParaRPr>
                    </a:p>
                  </a:txBody>
                  <a:tcPr marL="68580" marR="68580" marT="0" marB="0"/>
                </a:tc>
                <a:tc>
                  <a:txBody>
                    <a:bodyPr/>
                    <a:lstStyle/>
                    <a:p>
                      <a:pPr algn="ctr" rtl="0">
                        <a:spcAft>
                          <a:spcPts val="0"/>
                        </a:spcAft>
                      </a:pPr>
                      <a:r>
                        <a:rPr lang="en-US" sz="1800">
                          <a:effectLst/>
                        </a:rPr>
                        <a:t>16.21</a:t>
                      </a:r>
                      <a:endParaRPr lang="en-US" sz="1800" b="1">
                        <a:solidFill>
                          <a:schemeClr val="tx1"/>
                        </a:solidFill>
                        <a:effectLst/>
                        <a:latin typeface="Times New Roman"/>
                        <a:ea typeface="Times New Roman"/>
                        <a:cs typeface="Arial"/>
                      </a:endParaRPr>
                    </a:p>
                  </a:txBody>
                  <a:tcPr marL="68580" marR="68580" marT="0" marB="0"/>
                </a:tc>
                <a:tc>
                  <a:txBody>
                    <a:bodyPr/>
                    <a:lstStyle/>
                    <a:p>
                      <a:pPr algn="ctr" rtl="0">
                        <a:spcAft>
                          <a:spcPts val="0"/>
                        </a:spcAft>
                      </a:pPr>
                      <a:r>
                        <a:rPr lang="en-US" sz="1800">
                          <a:effectLst/>
                        </a:rPr>
                        <a:t>15.21</a:t>
                      </a:r>
                      <a:endParaRPr lang="en-US" sz="1800" b="1">
                        <a:solidFill>
                          <a:schemeClr val="tx1"/>
                        </a:solidFill>
                        <a:effectLst/>
                        <a:latin typeface="Times New Roman"/>
                        <a:ea typeface="Times New Roman"/>
                        <a:cs typeface="Arial"/>
                      </a:endParaRPr>
                    </a:p>
                  </a:txBody>
                  <a:tcPr marL="68580" marR="68580" marT="0" marB="0"/>
                </a:tc>
                <a:tc>
                  <a:txBody>
                    <a:bodyPr/>
                    <a:lstStyle/>
                    <a:p>
                      <a:pPr algn="ctr" rtl="0">
                        <a:spcAft>
                          <a:spcPts val="0"/>
                        </a:spcAft>
                      </a:pPr>
                      <a:r>
                        <a:rPr lang="en-US" sz="1800">
                          <a:effectLst/>
                        </a:rPr>
                        <a:t>4</a:t>
                      </a:r>
                      <a:endParaRPr lang="en-US" sz="1800" b="1">
                        <a:solidFill>
                          <a:schemeClr val="tx1"/>
                        </a:solidFill>
                        <a:effectLst/>
                        <a:latin typeface="Times New Roman"/>
                        <a:ea typeface="Times New Roman"/>
                        <a:cs typeface="Arial"/>
                      </a:endParaRPr>
                    </a:p>
                  </a:txBody>
                  <a:tcPr marL="68580" marR="68580" marT="0" marB="0"/>
                </a:tc>
              </a:tr>
              <a:tr h="401891">
                <a:tc>
                  <a:txBody>
                    <a:bodyPr/>
                    <a:lstStyle/>
                    <a:p>
                      <a:pPr algn="ctr" rtl="1">
                        <a:spcAft>
                          <a:spcPts val="0"/>
                        </a:spcAft>
                      </a:pPr>
                      <a:r>
                        <a:rPr lang="en-US" sz="1800">
                          <a:effectLst/>
                        </a:rPr>
                        <a:t>17.19</a:t>
                      </a:r>
                      <a:endParaRPr lang="en-US" sz="1800" b="1">
                        <a:solidFill>
                          <a:schemeClr val="tx1"/>
                        </a:solidFill>
                        <a:effectLst/>
                        <a:latin typeface="Times New Roman"/>
                        <a:ea typeface="Times New Roman"/>
                        <a:cs typeface="Arial"/>
                      </a:endParaRPr>
                    </a:p>
                  </a:txBody>
                  <a:tcPr marL="68580" marR="68580" marT="0" marB="0"/>
                </a:tc>
                <a:tc>
                  <a:txBody>
                    <a:bodyPr/>
                    <a:lstStyle/>
                    <a:p>
                      <a:pPr algn="ctr" rtl="0">
                        <a:spcAft>
                          <a:spcPts val="0"/>
                        </a:spcAft>
                      </a:pPr>
                      <a:r>
                        <a:rPr lang="en-US" sz="1800">
                          <a:effectLst/>
                        </a:rPr>
                        <a:t>18.02</a:t>
                      </a:r>
                      <a:endParaRPr lang="en-US" sz="1800" b="1">
                        <a:solidFill>
                          <a:schemeClr val="tx1"/>
                        </a:solidFill>
                        <a:effectLst/>
                        <a:latin typeface="Times New Roman"/>
                        <a:ea typeface="Times New Roman"/>
                        <a:cs typeface="Arial"/>
                      </a:endParaRPr>
                    </a:p>
                  </a:txBody>
                  <a:tcPr marL="68580" marR="68580" marT="0" marB="0"/>
                </a:tc>
                <a:tc>
                  <a:txBody>
                    <a:bodyPr/>
                    <a:lstStyle/>
                    <a:p>
                      <a:pPr algn="ctr" rtl="0">
                        <a:spcAft>
                          <a:spcPts val="0"/>
                        </a:spcAft>
                      </a:pPr>
                      <a:r>
                        <a:rPr lang="en-US" sz="1800">
                          <a:effectLst/>
                        </a:rPr>
                        <a:t>16.85</a:t>
                      </a:r>
                      <a:endParaRPr lang="en-US" sz="1800" b="1">
                        <a:solidFill>
                          <a:schemeClr val="tx1"/>
                        </a:solidFill>
                        <a:effectLst/>
                        <a:latin typeface="Times New Roman"/>
                        <a:ea typeface="Times New Roman"/>
                        <a:cs typeface="Arial"/>
                      </a:endParaRPr>
                    </a:p>
                  </a:txBody>
                  <a:tcPr marL="68580" marR="68580" marT="0" marB="0"/>
                </a:tc>
                <a:tc>
                  <a:txBody>
                    <a:bodyPr/>
                    <a:lstStyle/>
                    <a:p>
                      <a:pPr algn="ctr" rtl="0">
                        <a:spcAft>
                          <a:spcPts val="0"/>
                        </a:spcAft>
                      </a:pPr>
                      <a:r>
                        <a:rPr lang="en-US" sz="1800">
                          <a:effectLst/>
                        </a:rPr>
                        <a:t>16.02</a:t>
                      </a:r>
                      <a:endParaRPr lang="en-US" sz="1800" b="1">
                        <a:solidFill>
                          <a:schemeClr val="tx1"/>
                        </a:solidFill>
                        <a:effectLst/>
                        <a:latin typeface="Times New Roman"/>
                        <a:ea typeface="Times New Roman"/>
                        <a:cs typeface="Arial"/>
                      </a:endParaRPr>
                    </a:p>
                  </a:txBody>
                  <a:tcPr marL="68580" marR="68580" marT="0" marB="0"/>
                </a:tc>
                <a:tc>
                  <a:txBody>
                    <a:bodyPr/>
                    <a:lstStyle/>
                    <a:p>
                      <a:pPr algn="ctr" rtl="0">
                        <a:spcAft>
                          <a:spcPts val="0"/>
                        </a:spcAft>
                      </a:pPr>
                      <a:r>
                        <a:rPr lang="en-US" sz="1800">
                          <a:effectLst/>
                        </a:rPr>
                        <a:t>5</a:t>
                      </a:r>
                      <a:endParaRPr lang="en-US" sz="1800" b="1">
                        <a:solidFill>
                          <a:schemeClr val="tx1"/>
                        </a:solidFill>
                        <a:effectLst/>
                        <a:latin typeface="Times New Roman"/>
                        <a:ea typeface="Times New Roman"/>
                        <a:cs typeface="Arial"/>
                      </a:endParaRPr>
                    </a:p>
                  </a:txBody>
                  <a:tcPr marL="68580" marR="68580" marT="0" marB="0"/>
                </a:tc>
              </a:tr>
              <a:tr h="401891">
                <a:tc>
                  <a:txBody>
                    <a:bodyPr/>
                    <a:lstStyle/>
                    <a:p>
                      <a:pPr algn="ctr" rtl="1">
                        <a:spcAft>
                          <a:spcPts val="0"/>
                        </a:spcAft>
                      </a:pPr>
                      <a:r>
                        <a:rPr lang="en-US" sz="1800">
                          <a:effectLst/>
                        </a:rPr>
                        <a:t>17.92</a:t>
                      </a:r>
                      <a:endParaRPr lang="en-US" sz="1800" b="1">
                        <a:solidFill>
                          <a:schemeClr val="tx1"/>
                        </a:solidFill>
                        <a:effectLst/>
                        <a:latin typeface="Times New Roman"/>
                        <a:ea typeface="Times New Roman"/>
                        <a:cs typeface="Arial"/>
                      </a:endParaRPr>
                    </a:p>
                  </a:txBody>
                  <a:tcPr marL="68580" marR="68580" marT="0" marB="0"/>
                </a:tc>
                <a:tc>
                  <a:txBody>
                    <a:bodyPr/>
                    <a:lstStyle/>
                    <a:p>
                      <a:pPr algn="ctr" rtl="0">
                        <a:spcAft>
                          <a:spcPts val="0"/>
                        </a:spcAft>
                      </a:pPr>
                      <a:r>
                        <a:rPr lang="en-US" sz="1800">
                          <a:effectLst/>
                        </a:rPr>
                        <a:t>18.66</a:t>
                      </a:r>
                      <a:endParaRPr lang="en-US" sz="1800" b="1">
                        <a:solidFill>
                          <a:schemeClr val="tx1"/>
                        </a:solidFill>
                        <a:effectLst/>
                        <a:latin typeface="Times New Roman"/>
                        <a:ea typeface="Times New Roman"/>
                        <a:cs typeface="Arial"/>
                      </a:endParaRPr>
                    </a:p>
                  </a:txBody>
                  <a:tcPr marL="68580" marR="68580" marT="0" marB="0"/>
                </a:tc>
                <a:tc>
                  <a:txBody>
                    <a:bodyPr/>
                    <a:lstStyle/>
                    <a:p>
                      <a:pPr algn="ctr" rtl="0">
                        <a:spcAft>
                          <a:spcPts val="0"/>
                        </a:spcAft>
                      </a:pPr>
                      <a:r>
                        <a:rPr lang="en-US" sz="1800">
                          <a:effectLst/>
                        </a:rPr>
                        <a:t>17.12</a:t>
                      </a:r>
                      <a:endParaRPr lang="en-US" sz="1800" b="1">
                        <a:solidFill>
                          <a:schemeClr val="tx1"/>
                        </a:solidFill>
                        <a:effectLst/>
                        <a:latin typeface="Times New Roman"/>
                        <a:ea typeface="Times New Roman"/>
                        <a:cs typeface="Arial"/>
                      </a:endParaRPr>
                    </a:p>
                  </a:txBody>
                  <a:tcPr marL="68580" marR="68580" marT="0" marB="0"/>
                </a:tc>
                <a:tc>
                  <a:txBody>
                    <a:bodyPr/>
                    <a:lstStyle/>
                    <a:p>
                      <a:pPr algn="ctr" rtl="0">
                        <a:spcAft>
                          <a:spcPts val="0"/>
                        </a:spcAft>
                      </a:pPr>
                      <a:r>
                        <a:rPr lang="en-US" sz="1800">
                          <a:effectLst/>
                        </a:rPr>
                        <a:t>16.3</a:t>
                      </a:r>
                      <a:r>
                        <a:rPr lang="ar-EG" sz="1800">
                          <a:effectLst/>
                        </a:rPr>
                        <a:t>5</a:t>
                      </a:r>
                      <a:endParaRPr lang="en-US" sz="1800" b="1">
                        <a:solidFill>
                          <a:schemeClr val="tx1"/>
                        </a:solidFill>
                        <a:effectLst/>
                        <a:latin typeface="Times New Roman"/>
                        <a:ea typeface="Times New Roman"/>
                        <a:cs typeface="Arial"/>
                      </a:endParaRPr>
                    </a:p>
                  </a:txBody>
                  <a:tcPr marL="68580" marR="68580" marT="0" marB="0"/>
                </a:tc>
                <a:tc>
                  <a:txBody>
                    <a:bodyPr/>
                    <a:lstStyle/>
                    <a:p>
                      <a:pPr algn="ctr" rtl="0">
                        <a:spcAft>
                          <a:spcPts val="0"/>
                        </a:spcAft>
                      </a:pPr>
                      <a:r>
                        <a:rPr lang="en-US" sz="1800">
                          <a:effectLst/>
                        </a:rPr>
                        <a:t>6</a:t>
                      </a:r>
                      <a:endParaRPr lang="en-US" sz="1800" b="1">
                        <a:solidFill>
                          <a:schemeClr val="tx1"/>
                        </a:solidFill>
                        <a:effectLst/>
                        <a:latin typeface="Times New Roman"/>
                        <a:ea typeface="Times New Roman"/>
                        <a:cs typeface="Arial"/>
                      </a:endParaRPr>
                    </a:p>
                  </a:txBody>
                  <a:tcPr marL="68580" marR="68580" marT="0" marB="0"/>
                </a:tc>
              </a:tr>
              <a:tr h="401891">
                <a:tc>
                  <a:txBody>
                    <a:bodyPr/>
                    <a:lstStyle/>
                    <a:p>
                      <a:pPr algn="ctr" rtl="1">
                        <a:spcAft>
                          <a:spcPts val="0"/>
                        </a:spcAft>
                      </a:pPr>
                      <a:r>
                        <a:rPr lang="en-US" sz="1800">
                          <a:effectLst/>
                        </a:rPr>
                        <a:t>9.13</a:t>
                      </a:r>
                      <a:endParaRPr lang="en-US" sz="1800" b="1">
                        <a:solidFill>
                          <a:schemeClr val="tx1"/>
                        </a:solidFill>
                        <a:effectLst/>
                        <a:latin typeface="Times New Roman"/>
                        <a:ea typeface="Times New Roman"/>
                        <a:cs typeface="Arial"/>
                      </a:endParaRPr>
                    </a:p>
                  </a:txBody>
                  <a:tcPr marL="68580" marR="68580" marT="0" marB="0"/>
                </a:tc>
                <a:tc>
                  <a:txBody>
                    <a:bodyPr/>
                    <a:lstStyle/>
                    <a:p>
                      <a:pPr algn="ctr" rtl="0">
                        <a:spcAft>
                          <a:spcPts val="0"/>
                        </a:spcAft>
                      </a:pPr>
                      <a:r>
                        <a:rPr lang="en-US" sz="1800">
                          <a:effectLst/>
                        </a:rPr>
                        <a:t>10.06</a:t>
                      </a:r>
                      <a:endParaRPr lang="en-US" sz="1800" b="1">
                        <a:solidFill>
                          <a:schemeClr val="tx1"/>
                        </a:solidFill>
                        <a:effectLst/>
                        <a:latin typeface="Times New Roman"/>
                        <a:ea typeface="Times New Roman"/>
                        <a:cs typeface="Arial"/>
                      </a:endParaRPr>
                    </a:p>
                  </a:txBody>
                  <a:tcPr marL="68580" marR="68580" marT="0" marB="0"/>
                </a:tc>
                <a:tc>
                  <a:txBody>
                    <a:bodyPr/>
                    <a:lstStyle/>
                    <a:p>
                      <a:pPr algn="ctr" rtl="0">
                        <a:spcAft>
                          <a:spcPts val="0"/>
                        </a:spcAft>
                      </a:pPr>
                      <a:r>
                        <a:rPr lang="en-US" sz="1800" dirty="0">
                          <a:effectLst/>
                        </a:rPr>
                        <a:t>22.91</a:t>
                      </a:r>
                      <a:endParaRPr lang="en-US" sz="1800" b="1" dirty="0">
                        <a:solidFill>
                          <a:schemeClr val="tx1"/>
                        </a:solidFill>
                        <a:effectLst/>
                        <a:latin typeface="Times New Roman"/>
                        <a:ea typeface="Times New Roman"/>
                        <a:cs typeface="Arial"/>
                      </a:endParaRPr>
                    </a:p>
                  </a:txBody>
                  <a:tcPr marL="68580" marR="68580" marT="0" marB="0"/>
                </a:tc>
                <a:tc>
                  <a:txBody>
                    <a:bodyPr/>
                    <a:lstStyle/>
                    <a:p>
                      <a:pPr algn="ctr" rtl="0">
                        <a:spcAft>
                          <a:spcPts val="0"/>
                        </a:spcAft>
                      </a:pPr>
                      <a:r>
                        <a:rPr lang="en-US" sz="1800">
                          <a:effectLst/>
                        </a:rPr>
                        <a:t>22.01</a:t>
                      </a:r>
                      <a:endParaRPr lang="en-US" sz="1800" b="1">
                        <a:solidFill>
                          <a:schemeClr val="tx1"/>
                        </a:solidFill>
                        <a:effectLst/>
                        <a:latin typeface="Times New Roman"/>
                        <a:ea typeface="Times New Roman"/>
                        <a:cs typeface="Arial"/>
                      </a:endParaRPr>
                    </a:p>
                  </a:txBody>
                  <a:tcPr marL="68580" marR="68580" marT="0" marB="0"/>
                </a:tc>
                <a:tc>
                  <a:txBody>
                    <a:bodyPr/>
                    <a:lstStyle/>
                    <a:p>
                      <a:pPr algn="ctr" rtl="0">
                        <a:spcAft>
                          <a:spcPts val="0"/>
                        </a:spcAft>
                      </a:pPr>
                      <a:r>
                        <a:rPr lang="en-US" sz="1800">
                          <a:effectLst/>
                        </a:rPr>
                        <a:t>7</a:t>
                      </a:r>
                      <a:endParaRPr lang="en-US" sz="1800" b="1">
                        <a:solidFill>
                          <a:schemeClr val="tx1"/>
                        </a:solidFill>
                        <a:effectLst/>
                        <a:latin typeface="Times New Roman"/>
                        <a:ea typeface="Times New Roman"/>
                        <a:cs typeface="Arial"/>
                      </a:endParaRPr>
                    </a:p>
                  </a:txBody>
                  <a:tcPr marL="68580" marR="68580" marT="0" marB="0"/>
                </a:tc>
              </a:tr>
              <a:tr h="401891">
                <a:tc>
                  <a:txBody>
                    <a:bodyPr/>
                    <a:lstStyle/>
                    <a:p>
                      <a:pPr algn="ctr" rtl="1">
                        <a:spcAft>
                          <a:spcPts val="0"/>
                        </a:spcAft>
                      </a:pPr>
                      <a:r>
                        <a:rPr lang="en-US" sz="1800">
                          <a:effectLst/>
                        </a:rPr>
                        <a:t>9.84</a:t>
                      </a:r>
                      <a:endParaRPr lang="en-US" sz="1800" b="1">
                        <a:solidFill>
                          <a:schemeClr val="tx1"/>
                        </a:solidFill>
                        <a:effectLst/>
                        <a:latin typeface="Times New Roman"/>
                        <a:ea typeface="Times New Roman"/>
                        <a:cs typeface="Arial"/>
                      </a:endParaRPr>
                    </a:p>
                  </a:txBody>
                  <a:tcPr marL="68580" marR="68580" marT="0" marB="0"/>
                </a:tc>
                <a:tc>
                  <a:txBody>
                    <a:bodyPr/>
                    <a:lstStyle/>
                    <a:p>
                      <a:pPr algn="ctr" rtl="0">
                        <a:spcAft>
                          <a:spcPts val="0"/>
                        </a:spcAft>
                      </a:pPr>
                      <a:r>
                        <a:rPr lang="en-US" sz="1800">
                          <a:effectLst/>
                        </a:rPr>
                        <a:t>10.82</a:t>
                      </a:r>
                      <a:endParaRPr lang="en-US" sz="1800" b="1">
                        <a:solidFill>
                          <a:schemeClr val="tx1"/>
                        </a:solidFill>
                        <a:effectLst/>
                        <a:latin typeface="Times New Roman"/>
                        <a:ea typeface="Times New Roman"/>
                        <a:cs typeface="Arial"/>
                      </a:endParaRPr>
                    </a:p>
                  </a:txBody>
                  <a:tcPr marL="68580" marR="68580" marT="0" marB="0"/>
                </a:tc>
                <a:tc>
                  <a:txBody>
                    <a:bodyPr/>
                    <a:lstStyle/>
                    <a:p>
                      <a:pPr algn="ctr" rtl="0">
                        <a:spcAft>
                          <a:spcPts val="0"/>
                        </a:spcAft>
                      </a:pPr>
                      <a:r>
                        <a:rPr lang="en-US" sz="1800">
                          <a:effectLst/>
                        </a:rPr>
                        <a:t>24.11</a:t>
                      </a:r>
                      <a:endParaRPr lang="en-US" sz="1800" b="1">
                        <a:solidFill>
                          <a:schemeClr val="tx1"/>
                        </a:solidFill>
                        <a:effectLst/>
                        <a:latin typeface="Times New Roman"/>
                        <a:ea typeface="Times New Roman"/>
                        <a:cs typeface="Arial"/>
                      </a:endParaRPr>
                    </a:p>
                  </a:txBody>
                  <a:tcPr marL="68580" marR="68580" marT="0" marB="0"/>
                </a:tc>
                <a:tc>
                  <a:txBody>
                    <a:bodyPr/>
                    <a:lstStyle/>
                    <a:p>
                      <a:pPr algn="ctr" rtl="0">
                        <a:spcAft>
                          <a:spcPts val="0"/>
                        </a:spcAft>
                      </a:pPr>
                      <a:r>
                        <a:rPr lang="en-US" sz="1800">
                          <a:effectLst/>
                        </a:rPr>
                        <a:t>23.36</a:t>
                      </a:r>
                      <a:endParaRPr lang="en-US" sz="1800" b="1">
                        <a:solidFill>
                          <a:schemeClr val="tx1"/>
                        </a:solidFill>
                        <a:effectLst/>
                        <a:latin typeface="Times New Roman"/>
                        <a:ea typeface="Times New Roman"/>
                        <a:cs typeface="Arial"/>
                      </a:endParaRPr>
                    </a:p>
                  </a:txBody>
                  <a:tcPr marL="68580" marR="68580" marT="0" marB="0"/>
                </a:tc>
                <a:tc>
                  <a:txBody>
                    <a:bodyPr/>
                    <a:lstStyle/>
                    <a:p>
                      <a:pPr algn="ctr" rtl="0">
                        <a:spcAft>
                          <a:spcPts val="0"/>
                        </a:spcAft>
                      </a:pPr>
                      <a:r>
                        <a:rPr lang="en-US" sz="1800">
                          <a:effectLst/>
                        </a:rPr>
                        <a:t>8</a:t>
                      </a:r>
                      <a:endParaRPr lang="en-US" sz="1800" b="1">
                        <a:solidFill>
                          <a:schemeClr val="tx1"/>
                        </a:solidFill>
                        <a:effectLst/>
                        <a:latin typeface="Times New Roman"/>
                        <a:ea typeface="Times New Roman"/>
                        <a:cs typeface="Arial"/>
                      </a:endParaRPr>
                    </a:p>
                  </a:txBody>
                  <a:tcPr marL="68580" marR="68580" marT="0" marB="0"/>
                </a:tc>
              </a:tr>
              <a:tr h="401891">
                <a:tc>
                  <a:txBody>
                    <a:bodyPr/>
                    <a:lstStyle/>
                    <a:p>
                      <a:pPr algn="ctr" rtl="1">
                        <a:spcAft>
                          <a:spcPts val="0"/>
                        </a:spcAft>
                      </a:pPr>
                      <a:r>
                        <a:rPr lang="en-US" sz="1800">
                          <a:effectLst/>
                        </a:rPr>
                        <a:t>10.03</a:t>
                      </a:r>
                      <a:endParaRPr lang="en-US" sz="1800" b="1">
                        <a:solidFill>
                          <a:schemeClr val="tx1"/>
                        </a:solidFill>
                        <a:effectLst/>
                        <a:latin typeface="Times New Roman"/>
                        <a:ea typeface="Times New Roman"/>
                        <a:cs typeface="Arial"/>
                      </a:endParaRPr>
                    </a:p>
                  </a:txBody>
                  <a:tcPr marL="68580" marR="68580" marT="0" marB="0"/>
                </a:tc>
                <a:tc>
                  <a:txBody>
                    <a:bodyPr/>
                    <a:lstStyle/>
                    <a:p>
                      <a:pPr algn="ctr" rtl="0">
                        <a:spcAft>
                          <a:spcPts val="0"/>
                        </a:spcAft>
                      </a:pPr>
                      <a:r>
                        <a:rPr lang="en-US" sz="1800">
                          <a:effectLst/>
                        </a:rPr>
                        <a:t>11.74</a:t>
                      </a:r>
                      <a:endParaRPr lang="en-US" sz="1800" b="1">
                        <a:solidFill>
                          <a:schemeClr val="tx1"/>
                        </a:solidFill>
                        <a:effectLst/>
                        <a:latin typeface="Times New Roman"/>
                        <a:ea typeface="Times New Roman"/>
                        <a:cs typeface="Arial"/>
                      </a:endParaRPr>
                    </a:p>
                  </a:txBody>
                  <a:tcPr marL="68580" marR="68580" marT="0" marB="0"/>
                </a:tc>
                <a:tc>
                  <a:txBody>
                    <a:bodyPr/>
                    <a:lstStyle/>
                    <a:p>
                      <a:pPr algn="ctr" rtl="0">
                        <a:spcAft>
                          <a:spcPts val="0"/>
                        </a:spcAft>
                      </a:pPr>
                      <a:r>
                        <a:rPr lang="en-US" sz="1800">
                          <a:effectLst/>
                        </a:rPr>
                        <a:t>24.83</a:t>
                      </a:r>
                      <a:endParaRPr lang="en-US" sz="1800" b="1">
                        <a:solidFill>
                          <a:schemeClr val="tx1"/>
                        </a:solidFill>
                        <a:effectLst/>
                        <a:latin typeface="Times New Roman"/>
                        <a:ea typeface="Times New Roman"/>
                        <a:cs typeface="Arial"/>
                      </a:endParaRPr>
                    </a:p>
                  </a:txBody>
                  <a:tcPr marL="68580" marR="68580" marT="0" marB="0"/>
                </a:tc>
                <a:tc>
                  <a:txBody>
                    <a:bodyPr/>
                    <a:lstStyle/>
                    <a:p>
                      <a:pPr algn="ctr" rtl="0">
                        <a:spcAft>
                          <a:spcPts val="0"/>
                        </a:spcAft>
                      </a:pPr>
                      <a:r>
                        <a:rPr lang="en-US" sz="1800">
                          <a:effectLst/>
                        </a:rPr>
                        <a:t>23.96</a:t>
                      </a:r>
                      <a:endParaRPr lang="en-US" sz="1800" b="1">
                        <a:solidFill>
                          <a:schemeClr val="tx1"/>
                        </a:solidFill>
                        <a:effectLst/>
                        <a:latin typeface="Times New Roman"/>
                        <a:ea typeface="Times New Roman"/>
                        <a:cs typeface="Arial"/>
                      </a:endParaRPr>
                    </a:p>
                  </a:txBody>
                  <a:tcPr marL="68580" marR="68580" marT="0" marB="0"/>
                </a:tc>
                <a:tc>
                  <a:txBody>
                    <a:bodyPr/>
                    <a:lstStyle/>
                    <a:p>
                      <a:pPr algn="ctr" rtl="0">
                        <a:spcAft>
                          <a:spcPts val="0"/>
                        </a:spcAft>
                      </a:pPr>
                      <a:r>
                        <a:rPr lang="en-US" sz="1800">
                          <a:effectLst/>
                        </a:rPr>
                        <a:t>9</a:t>
                      </a:r>
                      <a:endParaRPr lang="en-US" sz="1800" b="1">
                        <a:solidFill>
                          <a:schemeClr val="tx1"/>
                        </a:solidFill>
                        <a:effectLst/>
                        <a:latin typeface="Times New Roman"/>
                        <a:ea typeface="Times New Roman"/>
                        <a:cs typeface="Arial"/>
                      </a:endParaRPr>
                    </a:p>
                  </a:txBody>
                  <a:tcPr marL="68580" marR="68580" marT="0" marB="0"/>
                </a:tc>
              </a:tr>
              <a:tr h="401891">
                <a:tc>
                  <a:txBody>
                    <a:bodyPr/>
                    <a:lstStyle/>
                    <a:p>
                      <a:pPr algn="ctr" rtl="1">
                        <a:spcAft>
                          <a:spcPts val="0"/>
                        </a:spcAft>
                      </a:pPr>
                      <a:r>
                        <a:rPr lang="en-US" sz="1800">
                          <a:effectLst/>
                        </a:rPr>
                        <a:t>11.45</a:t>
                      </a:r>
                      <a:endParaRPr lang="en-US" sz="1800" b="1">
                        <a:solidFill>
                          <a:schemeClr val="tx1"/>
                        </a:solidFill>
                        <a:effectLst/>
                        <a:latin typeface="Times New Roman"/>
                        <a:ea typeface="Times New Roman"/>
                        <a:cs typeface="Arial"/>
                      </a:endParaRPr>
                    </a:p>
                  </a:txBody>
                  <a:tcPr marL="68580" marR="68580" marT="0" marB="0"/>
                </a:tc>
                <a:tc>
                  <a:txBody>
                    <a:bodyPr/>
                    <a:lstStyle/>
                    <a:p>
                      <a:pPr algn="ctr" rtl="0">
                        <a:spcAft>
                          <a:spcPts val="0"/>
                        </a:spcAft>
                      </a:pPr>
                      <a:r>
                        <a:rPr lang="en-US" sz="1800">
                          <a:effectLst/>
                        </a:rPr>
                        <a:t>12.18</a:t>
                      </a:r>
                      <a:endParaRPr lang="en-US" sz="1800" b="1">
                        <a:solidFill>
                          <a:schemeClr val="tx1"/>
                        </a:solidFill>
                        <a:effectLst/>
                        <a:latin typeface="Times New Roman"/>
                        <a:ea typeface="Times New Roman"/>
                        <a:cs typeface="Arial"/>
                      </a:endParaRPr>
                    </a:p>
                  </a:txBody>
                  <a:tcPr marL="68580" marR="68580" marT="0" marB="0"/>
                </a:tc>
                <a:tc>
                  <a:txBody>
                    <a:bodyPr/>
                    <a:lstStyle/>
                    <a:p>
                      <a:pPr algn="ctr" rtl="0">
                        <a:spcAft>
                          <a:spcPts val="0"/>
                        </a:spcAft>
                      </a:pPr>
                      <a:r>
                        <a:rPr lang="en-US" sz="1800">
                          <a:effectLst/>
                        </a:rPr>
                        <a:t>26.38</a:t>
                      </a:r>
                      <a:endParaRPr lang="en-US" sz="1800" b="1">
                        <a:solidFill>
                          <a:schemeClr val="tx1"/>
                        </a:solidFill>
                        <a:effectLst/>
                        <a:latin typeface="Times New Roman"/>
                        <a:ea typeface="Times New Roman"/>
                        <a:cs typeface="Arial"/>
                      </a:endParaRPr>
                    </a:p>
                  </a:txBody>
                  <a:tcPr marL="68580" marR="68580" marT="0" marB="0"/>
                </a:tc>
                <a:tc>
                  <a:txBody>
                    <a:bodyPr/>
                    <a:lstStyle/>
                    <a:p>
                      <a:pPr algn="ctr" rtl="0">
                        <a:spcAft>
                          <a:spcPts val="0"/>
                        </a:spcAft>
                      </a:pPr>
                      <a:r>
                        <a:rPr lang="en-US" sz="1800">
                          <a:effectLst/>
                        </a:rPr>
                        <a:t>24.49</a:t>
                      </a:r>
                      <a:endParaRPr lang="en-US" sz="1800" b="1">
                        <a:solidFill>
                          <a:schemeClr val="tx1"/>
                        </a:solidFill>
                        <a:effectLst/>
                        <a:latin typeface="Times New Roman"/>
                        <a:ea typeface="Times New Roman"/>
                        <a:cs typeface="Arial"/>
                      </a:endParaRPr>
                    </a:p>
                  </a:txBody>
                  <a:tcPr marL="68580" marR="68580" marT="0" marB="0"/>
                </a:tc>
                <a:tc>
                  <a:txBody>
                    <a:bodyPr/>
                    <a:lstStyle/>
                    <a:p>
                      <a:pPr algn="ctr" rtl="1">
                        <a:spcAft>
                          <a:spcPts val="0"/>
                        </a:spcAft>
                      </a:pPr>
                      <a:r>
                        <a:rPr lang="en-US" sz="1800">
                          <a:effectLst/>
                        </a:rPr>
                        <a:t>10</a:t>
                      </a:r>
                      <a:endParaRPr lang="en-US" sz="1800" b="1">
                        <a:solidFill>
                          <a:schemeClr val="tx1"/>
                        </a:solidFill>
                        <a:effectLst/>
                        <a:latin typeface="Calibri"/>
                        <a:ea typeface="Times New Roman"/>
                        <a:cs typeface="Arial"/>
                      </a:endParaRPr>
                    </a:p>
                  </a:txBody>
                  <a:tcPr marL="68580" marR="68580" marT="0" marB="0"/>
                </a:tc>
              </a:tr>
              <a:tr h="401891">
                <a:tc>
                  <a:txBody>
                    <a:bodyPr/>
                    <a:lstStyle/>
                    <a:p>
                      <a:pPr algn="ctr" rtl="1">
                        <a:spcAft>
                          <a:spcPts val="0"/>
                        </a:spcAft>
                      </a:pPr>
                      <a:r>
                        <a:rPr lang="en-US" sz="1800">
                          <a:effectLst/>
                        </a:rPr>
                        <a:t>29.32</a:t>
                      </a:r>
                      <a:endParaRPr lang="en-US" sz="1800" b="1">
                        <a:solidFill>
                          <a:schemeClr val="tx1"/>
                        </a:solidFill>
                        <a:effectLst/>
                        <a:latin typeface="Times New Roman"/>
                        <a:ea typeface="Times New Roman"/>
                        <a:cs typeface="Arial"/>
                      </a:endParaRPr>
                    </a:p>
                  </a:txBody>
                  <a:tcPr marL="68580" marR="68580" marT="0" marB="0"/>
                </a:tc>
                <a:tc>
                  <a:txBody>
                    <a:bodyPr/>
                    <a:lstStyle/>
                    <a:p>
                      <a:pPr algn="ctr" rtl="1">
                        <a:spcAft>
                          <a:spcPts val="0"/>
                        </a:spcAft>
                      </a:pPr>
                      <a:r>
                        <a:rPr lang="ar-EG" sz="1800">
                          <a:effectLst/>
                        </a:rPr>
                        <a:t>30.25</a:t>
                      </a:r>
                      <a:endParaRPr lang="en-US" sz="1800" b="1">
                        <a:solidFill>
                          <a:schemeClr val="tx1"/>
                        </a:solidFill>
                        <a:effectLst/>
                        <a:latin typeface="Times New Roman"/>
                        <a:ea typeface="Times New Roman"/>
                        <a:cs typeface="Arial"/>
                      </a:endParaRPr>
                    </a:p>
                  </a:txBody>
                  <a:tcPr marL="68580" marR="68580" marT="0" marB="0"/>
                </a:tc>
                <a:tc>
                  <a:txBody>
                    <a:bodyPr/>
                    <a:lstStyle/>
                    <a:p>
                      <a:pPr algn="ctr" rtl="0">
                        <a:spcAft>
                          <a:spcPts val="0"/>
                        </a:spcAft>
                      </a:pPr>
                      <a:r>
                        <a:rPr lang="en-US" sz="1800">
                          <a:effectLst/>
                        </a:rPr>
                        <a:t>16.70</a:t>
                      </a:r>
                      <a:endParaRPr lang="en-US" sz="1800" b="1">
                        <a:solidFill>
                          <a:schemeClr val="tx1"/>
                        </a:solidFill>
                        <a:effectLst/>
                        <a:latin typeface="Times New Roman"/>
                        <a:ea typeface="Times New Roman"/>
                        <a:cs typeface="Arial"/>
                      </a:endParaRPr>
                    </a:p>
                  </a:txBody>
                  <a:tcPr marL="68580" marR="68580" marT="0" marB="0"/>
                </a:tc>
                <a:tc>
                  <a:txBody>
                    <a:bodyPr/>
                    <a:lstStyle/>
                    <a:p>
                      <a:pPr algn="ctr" rtl="0">
                        <a:spcAft>
                          <a:spcPts val="0"/>
                        </a:spcAft>
                      </a:pPr>
                      <a:r>
                        <a:rPr lang="en-US" sz="1800">
                          <a:effectLst/>
                        </a:rPr>
                        <a:t>16.01</a:t>
                      </a:r>
                      <a:endParaRPr lang="en-US" sz="1800" b="1">
                        <a:solidFill>
                          <a:schemeClr val="tx1"/>
                        </a:solidFill>
                        <a:effectLst/>
                        <a:latin typeface="Times New Roman"/>
                        <a:ea typeface="Times New Roman"/>
                        <a:cs typeface="Arial"/>
                      </a:endParaRPr>
                    </a:p>
                  </a:txBody>
                  <a:tcPr marL="68580" marR="68580" marT="0" marB="0"/>
                </a:tc>
                <a:tc>
                  <a:txBody>
                    <a:bodyPr/>
                    <a:lstStyle/>
                    <a:p>
                      <a:pPr algn="ctr" rtl="1">
                        <a:spcAft>
                          <a:spcPts val="0"/>
                        </a:spcAft>
                      </a:pPr>
                      <a:r>
                        <a:rPr lang="en-US" sz="1800">
                          <a:effectLst/>
                        </a:rPr>
                        <a:t>11</a:t>
                      </a:r>
                      <a:endParaRPr lang="en-US" sz="1800" b="1">
                        <a:solidFill>
                          <a:schemeClr val="tx1"/>
                        </a:solidFill>
                        <a:effectLst/>
                        <a:latin typeface="Calibri"/>
                        <a:ea typeface="Times New Roman"/>
                        <a:cs typeface="Arial"/>
                      </a:endParaRPr>
                    </a:p>
                  </a:txBody>
                  <a:tcPr marL="68580" marR="68580" marT="0" marB="0"/>
                </a:tc>
              </a:tr>
              <a:tr h="401891">
                <a:tc>
                  <a:txBody>
                    <a:bodyPr/>
                    <a:lstStyle/>
                    <a:p>
                      <a:pPr algn="ctr" rtl="1">
                        <a:spcAft>
                          <a:spcPts val="0"/>
                        </a:spcAft>
                      </a:pPr>
                      <a:r>
                        <a:rPr lang="en-US" sz="1800">
                          <a:effectLst/>
                        </a:rPr>
                        <a:t>30.72</a:t>
                      </a:r>
                      <a:endParaRPr lang="en-US" sz="1800" b="1">
                        <a:solidFill>
                          <a:schemeClr val="tx1"/>
                        </a:solidFill>
                        <a:effectLst/>
                        <a:latin typeface="Times New Roman"/>
                        <a:ea typeface="Times New Roman"/>
                        <a:cs typeface="Arial"/>
                      </a:endParaRPr>
                    </a:p>
                  </a:txBody>
                  <a:tcPr marL="68580" marR="68580" marT="0" marB="0"/>
                </a:tc>
                <a:tc>
                  <a:txBody>
                    <a:bodyPr/>
                    <a:lstStyle/>
                    <a:p>
                      <a:pPr algn="ctr" rtl="0">
                        <a:spcAft>
                          <a:spcPts val="0"/>
                        </a:spcAft>
                      </a:pPr>
                      <a:r>
                        <a:rPr lang="en-US" sz="1800">
                          <a:effectLst/>
                        </a:rPr>
                        <a:t>31.80</a:t>
                      </a:r>
                      <a:endParaRPr lang="en-US" sz="1800" b="1">
                        <a:solidFill>
                          <a:schemeClr val="tx1"/>
                        </a:solidFill>
                        <a:effectLst/>
                        <a:latin typeface="Times New Roman"/>
                        <a:ea typeface="Times New Roman"/>
                        <a:cs typeface="Arial"/>
                      </a:endParaRPr>
                    </a:p>
                  </a:txBody>
                  <a:tcPr marL="68580" marR="68580" marT="0" marB="0"/>
                </a:tc>
                <a:tc>
                  <a:txBody>
                    <a:bodyPr/>
                    <a:lstStyle/>
                    <a:p>
                      <a:pPr algn="ctr" rtl="0">
                        <a:spcAft>
                          <a:spcPts val="0"/>
                        </a:spcAft>
                      </a:pPr>
                      <a:r>
                        <a:rPr lang="en-US" sz="1800">
                          <a:effectLst/>
                        </a:rPr>
                        <a:t>17.13</a:t>
                      </a:r>
                      <a:endParaRPr lang="en-US" sz="1800" b="1">
                        <a:solidFill>
                          <a:schemeClr val="tx1"/>
                        </a:solidFill>
                        <a:effectLst/>
                        <a:latin typeface="Times New Roman"/>
                        <a:ea typeface="Times New Roman"/>
                        <a:cs typeface="Arial"/>
                      </a:endParaRPr>
                    </a:p>
                  </a:txBody>
                  <a:tcPr marL="68580" marR="68580" marT="0" marB="0"/>
                </a:tc>
                <a:tc>
                  <a:txBody>
                    <a:bodyPr/>
                    <a:lstStyle/>
                    <a:p>
                      <a:pPr algn="ctr" rtl="0">
                        <a:spcAft>
                          <a:spcPts val="0"/>
                        </a:spcAft>
                      </a:pPr>
                      <a:r>
                        <a:rPr lang="en-US" sz="1800">
                          <a:effectLst/>
                        </a:rPr>
                        <a:t>16.34</a:t>
                      </a:r>
                      <a:endParaRPr lang="en-US" sz="1800" b="1">
                        <a:solidFill>
                          <a:schemeClr val="tx1"/>
                        </a:solidFill>
                        <a:effectLst/>
                        <a:latin typeface="Times New Roman"/>
                        <a:ea typeface="Times New Roman"/>
                        <a:cs typeface="Arial"/>
                      </a:endParaRPr>
                    </a:p>
                  </a:txBody>
                  <a:tcPr marL="68580" marR="68580" marT="0" marB="0"/>
                </a:tc>
                <a:tc>
                  <a:txBody>
                    <a:bodyPr/>
                    <a:lstStyle/>
                    <a:p>
                      <a:pPr algn="ctr" rtl="1">
                        <a:spcAft>
                          <a:spcPts val="0"/>
                        </a:spcAft>
                      </a:pPr>
                      <a:r>
                        <a:rPr lang="en-US" sz="1800">
                          <a:effectLst/>
                        </a:rPr>
                        <a:t>12</a:t>
                      </a:r>
                      <a:endParaRPr lang="en-US" sz="1800" b="1">
                        <a:solidFill>
                          <a:schemeClr val="tx1"/>
                        </a:solidFill>
                        <a:effectLst/>
                        <a:latin typeface="Calibri"/>
                        <a:ea typeface="Times New Roman"/>
                        <a:cs typeface="Arial"/>
                      </a:endParaRPr>
                    </a:p>
                  </a:txBody>
                  <a:tcPr marL="68580" marR="68580" marT="0" marB="0"/>
                </a:tc>
              </a:tr>
              <a:tr h="401891">
                <a:tc>
                  <a:txBody>
                    <a:bodyPr/>
                    <a:lstStyle/>
                    <a:p>
                      <a:pPr algn="ctr" rtl="1">
                        <a:spcAft>
                          <a:spcPts val="0"/>
                        </a:spcAft>
                      </a:pPr>
                      <a:r>
                        <a:rPr lang="en-US" sz="1800">
                          <a:effectLst/>
                        </a:rPr>
                        <a:t>23.53</a:t>
                      </a:r>
                      <a:endParaRPr lang="en-US" sz="1800" b="1">
                        <a:solidFill>
                          <a:schemeClr val="tx1"/>
                        </a:solidFill>
                        <a:effectLst/>
                        <a:latin typeface="Times New Roman"/>
                        <a:ea typeface="Times New Roman"/>
                        <a:cs typeface="Arial"/>
                      </a:endParaRPr>
                    </a:p>
                  </a:txBody>
                  <a:tcPr marL="68580" marR="68580" marT="0" marB="0"/>
                </a:tc>
                <a:tc>
                  <a:txBody>
                    <a:bodyPr/>
                    <a:lstStyle/>
                    <a:p>
                      <a:pPr algn="ctr" rtl="0">
                        <a:spcAft>
                          <a:spcPts val="0"/>
                        </a:spcAft>
                      </a:pPr>
                      <a:r>
                        <a:rPr lang="en-US" sz="1800">
                          <a:effectLst/>
                        </a:rPr>
                        <a:t>24.36</a:t>
                      </a:r>
                      <a:endParaRPr lang="en-US" sz="1800" b="1">
                        <a:solidFill>
                          <a:schemeClr val="tx1"/>
                        </a:solidFill>
                        <a:effectLst/>
                        <a:latin typeface="Times New Roman"/>
                        <a:ea typeface="Times New Roman"/>
                        <a:cs typeface="Arial"/>
                      </a:endParaRPr>
                    </a:p>
                  </a:txBody>
                  <a:tcPr marL="68580" marR="68580" marT="0" marB="0"/>
                </a:tc>
                <a:tc>
                  <a:txBody>
                    <a:bodyPr/>
                    <a:lstStyle/>
                    <a:p>
                      <a:pPr algn="ctr" rtl="0">
                        <a:spcAft>
                          <a:spcPts val="0"/>
                        </a:spcAft>
                      </a:pPr>
                      <a:r>
                        <a:rPr lang="en-US" sz="1800">
                          <a:effectLst/>
                        </a:rPr>
                        <a:t>18.94</a:t>
                      </a:r>
                      <a:endParaRPr lang="en-US" sz="1800" b="1">
                        <a:solidFill>
                          <a:schemeClr val="tx1"/>
                        </a:solidFill>
                        <a:effectLst/>
                        <a:latin typeface="Times New Roman"/>
                        <a:ea typeface="Times New Roman"/>
                        <a:cs typeface="Arial"/>
                      </a:endParaRPr>
                    </a:p>
                  </a:txBody>
                  <a:tcPr marL="68580" marR="68580" marT="0" marB="0"/>
                </a:tc>
                <a:tc>
                  <a:txBody>
                    <a:bodyPr/>
                    <a:lstStyle/>
                    <a:p>
                      <a:pPr algn="ctr" rtl="0">
                        <a:spcAft>
                          <a:spcPts val="0"/>
                        </a:spcAft>
                      </a:pPr>
                      <a:r>
                        <a:rPr lang="en-US" sz="1800">
                          <a:effectLst/>
                        </a:rPr>
                        <a:t>18.00</a:t>
                      </a:r>
                      <a:endParaRPr lang="en-US" sz="1800" b="1">
                        <a:solidFill>
                          <a:schemeClr val="tx1"/>
                        </a:solidFill>
                        <a:effectLst/>
                        <a:latin typeface="Times New Roman"/>
                        <a:ea typeface="Times New Roman"/>
                        <a:cs typeface="Arial"/>
                      </a:endParaRPr>
                    </a:p>
                  </a:txBody>
                  <a:tcPr marL="68580" marR="68580" marT="0" marB="0"/>
                </a:tc>
                <a:tc>
                  <a:txBody>
                    <a:bodyPr/>
                    <a:lstStyle/>
                    <a:p>
                      <a:pPr algn="ctr" rtl="1">
                        <a:spcAft>
                          <a:spcPts val="0"/>
                        </a:spcAft>
                      </a:pPr>
                      <a:r>
                        <a:rPr lang="en-US" sz="1800">
                          <a:effectLst/>
                        </a:rPr>
                        <a:t>13</a:t>
                      </a:r>
                      <a:endParaRPr lang="en-US" sz="1800" b="1">
                        <a:solidFill>
                          <a:schemeClr val="tx1"/>
                        </a:solidFill>
                        <a:effectLst/>
                        <a:latin typeface="Times New Roman"/>
                        <a:ea typeface="Times New Roman"/>
                        <a:cs typeface="Arial"/>
                      </a:endParaRPr>
                    </a:p>
                  </a:txBody>
                  <a:tcPr marL="68580" marR="68580" marT="0" marB="0"/>
                </a:tc>
              </a:tr>
              <a:tr h="401891">
                <a:tc>
                  <a:txBody>
                    <a:bodyPr/>
                    <a:lstStyle/>
                    <a:p>
                      <a:pPr algn="ctr" rtl="0">
                        <a:spcAft>
                          <a:spcPts val="0"/>
                        </a:spcAft>
                      </a:pPr>
                      <a:r>
                        <a:rPr lang="en-US" sz="1800">
                          <a:effectLst/>
                        </a:rPr>
                        <a:t>24.65</a:t>
                      </a:r>
                      <a:endParaRPr lang="en-US" sz="1800" b="1">
                        <a:solidFill>
                          <a:schemeClr val="tx1"/>
                        </a:solidFill>
                        <a:effectLst/>
                        <a:latin typeface="Times New Roman"/>
                        <a:ea typeface="Times New Roman"/>
                        <a:cs typeface="Arial"/>
                      </a:endParaRPr>
                    </a:p>
                  </a:txBody>
                  <a:tcPr marL="68580" marR="68580" marT="0" marB="0"/>
                </a:tc>
                <a:tc>
                  <a:txBody>
                    <a:bodyPr/>
                    <a:lstStyle/>
                    <a:p>
                      <a:pPr algn="ctr" rtl="0">
                        <a:spcAft>
                          <a:spcPts val="0"/>
                        </a:spcAft>
                      </a:pPr>
                      <a:r>
                        <a:rPr lang="en-US" sz="1800">
                          <a:effectLst/>
                        </a:rPr>
                        <a:t>25.15</a:t>
                      </a:r>
                      <a:endParaRPr lang="en-US" sz="1800" b="1">
                        <a:solidFill>
                          <a:schemeClr val="tx1"/>
                        </a:solidFill>
                        <a:effectLst/>
                        <a:latin typeface="Times New Roman"/>
                        <a:ea typeface="Times New Roman"/>
                        <a:cs typeface="Arial"/>
                      </a:endParaRPr>
                    </a:p>
                  </a:txBody>
                  <a:tcPr marL="68580" marR="68580" marT="0" marB="0"/>
                </a:tc>
                <a:tc>
                  <a:txBody>
                    <a:bodyPr/>
                    <a:lstStyle/>
                    <a:p>
                      <a:pPr algn="ctr" rtl="0">
                        <a:spcAft>
                          <a:spcPts val="0"/>
                        </a:spcAft>
                      </a:pPr>
                      <a:r>
                        <a:rPr lang="en-US" sz="1800" dirty="0">
                          <a:effectLst/>
                        </a:rPr>
                        <a:t>19.89</a:t>
                      </a:r>
                      <a:endParaRPr lang="en-US" sz="1800" b="1" dirty="0">
                        <a:solidFill>
                          <a:schemeClr val="tx1"/>
                        </a:solidFill>
                        <a:effectLst/>
                        <a:latin typeface="Times New Roman"/>
                        <a:ea typeface="Times New Roman"/>
                        <a:cs typeface="Arial"/>
                      </a:endParaRPr>
                    </a:p>
                  </a:txBody>
                  <a:tcPr marL="68580" marR="68580" marT="0" marB="0"/>
                </a:tc>
                <a:tc>
                  <a:txBody>
                    <a:bodyPr/>
                    <a:lstStyle/>
                    <a:p>
                      <a:pPr algn="ctr" rtl="0">
                        <a:spcAft>
                          <a:spcPts val="0"/>
                        </a:spcAft>
                      </a:pPr>
                      <a:r>
                        <a:rPr lang="en-US" sz="1800">
                          <a:effectLst/>
                        </a:rPr>
                        <a:t>19.07</a:t>
                      </a:r>
                      <a:endParaRPr lang="en-US" sz="1800" b="1">
                        <a:solidFill>
                          <a:schemeClr val="tx1"/>
                        </a:solidFill>
                        <a:effectLst/>
                        <a:latin typeface="Times New Roman"/>
                        <a:ea typeface="Times New Roman"/>
                        <a:cs typeface="Arial"/>
                      </a:endParaRPr>
                    </a:p>
                  </a:txBody>
                  <a:tcPr marL="68580" marR="68580" marT="0" marB="0"/>
                </a:tc>
                <a:tc>
                  <a:txBody>
                    <a:bodyPr/>
                    <a:lstStyle/>
                    <a:p>
                      <a:pPr algn="ctr" rtl="1">
                        <a:spcAft>
                          <a:spcPts val="0"/>
                        </a:spcAft>
                      </a:pPr>
                      <a:r>
                        <a:rPr lang="en-US" sz="1800">
                          <a:effectLst/>
                        </a:rPr>
                        <a:t>14</a:t>
                      </a:r>
                      <a:endParaRPr lang="en-US" sz="1800" b="1">
                        <a:solidFill>
                          <a:schemeClr val="tx1"/>
                        </a:solidFill>
                        <a:effectLst/>
                        <a:latin typeface="Times New Roman"/>
                        <a:ea typeface="Times New Roman"/>
                        <a:cs typeface="Arial"/>
                      </a:endParaRPr>
                    </a:p>
                  </a:txBody>
                  <a:tcPr marL="68580" marR="68580" marT="0" marB="0"/>
                </a:tc>
              </a:tr>
              <a:tr h="401891">
                <a:tc>
                  <a:txBody>
                    <a:bodyPr/>
                    <a:lstStyle/>
                    <a:p>
                      <a:pPr algn="ctr" rtl="0">
                        <a:spcAft>
                          <a:spcPts val="0"/>
                        </a:spcAft>
                      </a:pPr>
                      <a:r>
                        <a:rPr lang="en-US" sz="1800">
                          <a:effectLst/>
                        </a:rPr>
                        <a:t>20.22</a:t>
                      </a:r>
                      <a:endParaRPr lang="en-US" sz="1800" b="1">
                        <a:solidFill>
                          <a:schemeClr val="tx1"/>
                        </a:solidFill>
                        <a:effectLst/>
                        <a:latin typeface="Times New Roman"/>
                        <a:ea typeface="Times New Roman"/>
                        <a:cs typeface="Arial"/>
                      </a:endParaRPr>
                    </a:p>
                  </a:txBody>
                  <a:tcPr marL="68580" marR="68580" marT="0" marB="0"/>
                </a:tc>
                <a:tc>
                  <a:txBody>
                    <a:bodyPr/>
                    <a:lstStyle/>
                    <a:p>
                      <a:pPr algn="ctr" rtl="0">
                        <a:spcAft>
                          <a:spcPts val="0"/>
                        </a:spcAft>
                      </a:pPr>
                      <a:r>
                        <a:rPr lang="en-US" sz="1800">
                          <a:effectLst/>
                        </a:rPr>
                        <a:t>21.45</a:t>
                      </a:r>
                      <a:endParaRPr lang="en-US" sz="1800" b="1">
                        <a:solidFill>
                          <a:schemeClr val="tx1"/>
                        </a:solidFill>
                        <a:effectLst/>
                        <a:latin typeface="Times New Roman"/>
                        <a:ea typeface="Times New Roman"/>
                        <a:cs typeface="Arial"/>
                      </a:endParaRPr>
                    </a:p>
                  </a:txBody>
                  <a:tcPr marL="68580" marR="68580" marT="0" marB="0"/>
                </a:tc>
                <a:tc>
                  <a:txBody>
                    <a:bodyPr/>
                    <a:lstStyle/>
                    <a:p>
                      <a:pPr algn="ctr" rtl="0">
                        <a:spcAft>
                          <a:spcPts val="0"/>
                        </a:spcAft>
                      </a:pPr>
                      <a:r>
                        <a:rPr lang="en-US" sz="1800">
                          <a:effectLst/>
                        </a:rPr>
                        <a:t>19.36</a:t>
                      </a:r>
                      <a:endParaRPr lang="en-US" sz="1800" b="1">
                        <a:solidFill>
                          <a:schemeClr val="tx1"/>
                        </a:solidFill>
                        <a:effectLst/>
                        <a:latin typeface="Times New Roman"/>
                        <a:ea typeface="Times New Roman"/>
                        <a:cs typeface="Arial"/>
                      </a:endParaRPr>
                    </a:p>
                  </a:txBody>
                  <a:tcPr marL="68580" marR="68580" marT="0" marB="0"/>
                </a:tc>
                <a:tc>
                  <a:txBody>
                    <a:bodyPr/>
                    <a:lstStyle/>
                    <a:p>
                      <a:pPr algn="ctr" rtl="0">
                        <a:spcAft>
                          <a:spcPts val="0"/>
                        </a:spcAft>
                      </a:pPr>
                      <a:r>
                        <a:rPr lang="en-US" sz="1800">
                          <a:effectLst/>
                        </a:rPr>
                        <a:t>18.65</a:t>
                      </a:r>
                      <a:endParaRPr lang="en-US" sz="1800" b="1">
                        <a:solidFill>
                          <a:schemeClr val="tx1"/>
                        </a:solidFill>
                        <a:effectLst/>
                        <a:latin typeface="Times New Roman"/>
                        <a:ea typeface="Times New Roman"/>
                        <a:cs typeface="Arial"/>
                      </a:endParaRPr>
                    </a:p>
                  </a:txBody>
                  <a:tcPr marL="68580" marR="68580" marT="0" marB="0"/>
                </a:tc>
                <a:tc>
                  <a:txBody>
                    <a:bodyPr/>
                    <a:lstStyle/>
                    <a:p>
                      <a:pPr algn="ctr" rtl="1">
                        <a:spcAft>
                          <a:spcPts val="0"/>
                        </a:spcAft>
                      </a:pPr>
                      <a:r>
                        <a:rPr lang="en-US" sz="1800">
                          <a:effectLst/>
                        </a:rPr>
                        <a:t>15</a:t>
                      </a:r>
                      <a:endParaRPr lang="en-US" sz="1800" b="1">
                        <a:solidFill>
                          <a:schemeClr val="tx1"/>
                        </a:solidFill>
                        <a:effectLst/>
                        <a:latin typeface="Times New Roman"/>
                        <a:ea typeface="Times New Roman"/>
                        <a:cs typeface="Arial"/>
                      </a:endParaRPr>
                    </a:p>
                  </a:txBody>
                  <a:tcPr marL="68580" marR="68580" marT="0" marB="0"/>
                </a:tc>
              </a:tr>
              <a:tr h="401891">
                <a:tc>
                  <a:txBody>
                    <a:bodyPr/>
                    <a:lstStyle/>
                    <a:p>
                      <a:pPr algn="ctr" rtl="0">
                        <a:spcAft>
                          <a:spcPts val="0"/>
                        </a:spcAft>
                      </a:pPr>
                      <a:r>
                        <a:rPr lang="en-US" sz="1800">
                          <a:effectLst/>
                        </a:rPr>
                        <a:t>21.37</a:t>
                      </a:r>
                      <a:endParaRPr lang="en-US" sz="1800" b="1">
                        <a:solidFill>
                          <a:schemeClr val="tx1"/>
                        </a:solidFill>
                        <a:effectLst/>
                        <a:latin typeface="Times New Roman"/>
                        <a:ea typeface="Times New Roman"/>
                        <a:cs typeface="Arial"/>
                      </a:endParaRPr>
                    </a:p>
                  </a:txBody>
                  <a:tcPr marL="68580" marR="68580" marT="0" marB="0"/>
                </a:tc>
                <a:tc>
                  <a:txBody>
                    <a:bodyPr/>
                    <a:lstStyle/>
                    <a:p>
                      <a:pPr algn="ctr" rtl="0">
                        <a:spcAft>
                          <a:spcPts val="0"/>
                        </a:spcAft>
                      </a:pPr>
                      <a:r>
                        <a:rPr lang="en-US" sz="1800">
                          <a:effectLst/>
                        </a:rPr>
                        <a:t>22.05</a:t>
                      </a:r>
                      <a:endParaRPr lang="en-US" sz="1800" b="1">
                        <a:solidFill>
                          <a:schemeClr val="tx1"/>
                        </a:solidFill>
                        <a:effectLst/>
                        <a:latin typeface="Times New Roman"/>
                        <a:ea typeface="Times New Roman"/>
                        <a:cs typeface="Arial"/>
                      </a:endParaRPr>
                    </a:p>
                  </a:txBody>
                  <a:tcPr marL="68580" marR="68580" marT="0" marB="0"/>
                </a:tc>
                <a:tc>
                  <a:txBody>
                    <a:bodyPr/>
                    <a:lstStyle/>
                    <a:p>
                      <a:pPr algn="ctr" rtl="0">
                        <a:spcAft>
                          <a:spcPts val="0"/>
                        </a:spcAft>
                      </a:pPr>
                      <a:r>
                        <a:rPr lang="en-US" sz="1800">
                          <a:effectLst/>
                        </a:rPr>
                        <a:t>20.27</a:t>
                      </a:r>
                      <a:endParaRPr lang="en-US" sz="1800" b="1">
                        <a:solidFill>
                          <a:schemeClr val="tx1"/>
                        </a:solidFill>
                        <a:effectLst/>
                        <a:latin typeface="Times New Roman"/>
                        <a:ea typeface="Times New Roman"/>
                        <a:cs typeface="Arial"/>
                      </a:endParaRPr>
                    </a:p>
                  </a:txBody>
                  <a:tcPr marL="68580" marR="68580" marT="0" marB="0"/>
                </a:tc>
                <a:tc>
                  <a:txBody>
                    <a:bodyPr/>
                    <a:lstStyle/>
                    <a:p>
                      <a:pPr algn="ctr" rtl="0">
                        <a:spcAft>
                          <a:spcPts val="0"/>
                        </a:spcAft>
                      </a:pPr>
                      <a:r>
                        <a:rPr lang="en-US" sz="1800" dirty="0">
                          <a:effectLst/>
                        </a:rPr>
                        <a:t>19.35</a:t>
                      </a:r>
                      <a:endParaRPr lang="en-US" sz="1800" b="1" dirty="0">
                        <a:solidFill>
                          <a:schemeClr val="tx1"/>
                        </a:solidFill>
                        <a:effectLst/>
                        <a:latin typeface="Times New Roman"/>
                        <a:ea typeface="Times New Roman"/>
                        <a:cs typeface="Arial"/>
                      </a:endParaRPr>
                    </a:p>
                  </a:txBody>
                  <a:tcPr marL="68580" marR="68580" marT="0" marB="0"/>
                </a:tc>
                <a:tc>
                  <a:txBody>
                    <a:bodyPr/>
                    <a:lstStyle/>
                    <a:p>
                      <a:pPr algn="ctr" rtl="1">
                        <a:spcAft>
                          <a:spcPts val="0"/>
                        </a:spcAft>
                      </a:pPr>
                      <a:r>
                        <a:rPr lang="en-US" sz="1800">
                          <a:effectLst/>
                        </a:rPr>
                        <a:t>16</a:t>
                      </a:r>
                      <a:endParaRPr lang="en-US" sz="1800" b="1">
                        <a:solidFill>
                          <a:schemeClr val="tx1"/>
                        </a:solidFill>
                        <a:effectLst/>
                        <a:latin typeface="Times New Roman"/>
                        <a:ea typeface="Times New Roman"/>
                        <a:cs typeface="Arial"/>
                      </a:endParaRPr>
                    </a:p>
                  </a:txBody>
                  <a:tcPr marL="68580" marR="68580" marT="0" marB="0"/>
                </a:tc>
              </a:tr>
              <a:tr h="401891">
                <a:tc>
                  <a:txBody>
                    <a:bodyPr/>
                    <a:lstStyle/>
                    <a:p>
                      <a:pPr algn="ctr" rtl="0">
                        <a:spcAft>
                          <a:spcPts val="0"/>
                        </a:spcAft>
                      </a:pPr>
                      <a:r>
                        <a:rPr lang="en-US" sz="1800">
                          <a:effectLst/>
                        </a:rPr>
                        <a:t>19.72</a:t>
                      </a:r>
                      <a:endParaRPr lang="en-US" sz="1800" b="1">
                        <a:solidFill>
                          <a:schemeClr val="tx1"/>
                        </a:solidFill>
                        <a:effectLst/>
                        <a:latin typeface="Times New Roman"/>
                        <a:ea typeface="Times New Roman"/>
                        <a:cs typeface="Arial"/>
                      </a:endParaRPr>
                    </a:p>
                  </a:txBody>
                  <a:tcPr marL="68580" marR="68580" marT="0" marB="0"/>
                </a:tc>
                <a:tc>
                  <a:txBody>
                    <a:bodyPr/>
                    <a:lstStyle/>
                    <a:p>
                      <a:pPr algn="ctr" rtl="0">
                        <a:spcAft>
                          <a:spcPts val="0"/>
                        </a:spcAft>
                      </a:pPr>
                      <a:r>
                        <a:rPr lang="en-US" sz="1800">
                          <a:effectLst/>
                        </a:rPr>
                        <a:t>20.34</a:t>
                      </a:r>
                      <a:endParaRPr lang="en-US" sz="1800" b="1">
                        <a:solidFill>
                          <a:schemeClr val="tx1"/>
                        </a:solidFill>
                        <a:effectLst/>
                        <a:latin typeface="Times New Roman"/>
                        <a:ea typeface="Times New Roman"/>
                        <a:cs typeface="Arial"/>
                      </a:endParaRPr>
                    </a:p>
                  </a:txBody>
                  <a:tcPr marL="68580" marR="68580" marT="0" marB="0"/>
                </a:tc>
                <a:tc>
                  <a:txBody>
                    <a:bodyPr/>
                    <a:lstStyle/>
                    <a:p>
                      <a:pPr algn="ctr" rtl="0">
                        <a:spcAft>
                          <a:spcPts val="0"/>
                        </a:spcAft>
                      </a:pPr>
                      <a:r>
                        <a:rPr lang="en-US" sz="1800">
                          <a:effectLst/>
                        </a:rPr>
                        <a:t>16.23</a:t>
                      </a:r>
                      <a:endParaRPr lang="en-US" sz="1800" b="1">
                        <a:solidFill>
                          <a:schemeClr val="tx1"/>
                        </a:solidFill>
                        <a:effectLst/>
                        <a:latin typeface="Times New Roman"/>
                        <a:ea typeface="Times New Roman"/>
                        <a:cs typeface="Arial"/>
                      </a:endParaRPr>
                    </a:p>
                  </a:txBody>
                  <a:tcPr marL="68580" marR="68580" marT="0" marB="0"/>
                </a:tc>
                <a:tc>
                  <a:txBody>
                    <a:bodyPr/>
                    <a:lstStyle/>
                    <a:p>
                      <a:pPr algn="ctr" rtl="0">
                        <a:spcAft>
                          <a:spcPts val="0"/>
                        </a:spcAft>
                      </a:pPr>
                      <a:r>
                        <a:rPr lang="en-US" sz="1800">
                          <a:effectLst/>
                        </a:rPr>
                        <a:t>15.42</a:t>
                      </a:r>
                      <a:endParaRPr lang="en-US" sz="1800" b="1">
                        <a:solidFill>
                          <a:schemeClr val="tx1"/>
                        </a:solidFill>
                        <a:effectLst/>
                        <a:latin typeface="Times New Roman"/>
                        <a:ea typeface="Times New Roman"/>
                        <a:cs typeface="Arial"/>
                      </a:endParaRPr>
                    </a:p>
                  </a:txBody>
                  <a:tcPr marL="68580" marR="68580" marT="0" marB="0"/>
                </a:tc>
                <a:tc>
                  <a:txBody>
                    <a:bodyPr/>
                    <a:lstStyle/>
                    <a:p>
                      <a:pPr algn="ctr" rtl="1">
                        <a:spcAft>
                          <a:spcPts val="0"/>
                        </a:spcAft>
                      </a:pPr>
                      <a:r>
                        <a:rPr lang="en-US" sz="1800">
                          <a:effectLst/>
                        </a:rPr>
                        <a:t>17</a:t>
                      </a:r>
                      <a:endParaRPr lang="en-US" sz="1800" b="1">
                        <a:solidFill>
                          <a:schemeClr val="tx1"/>
                        </a:solidFill>
                        <a:effectLst/>
                        <a:latin typeface="Times New Roman"/>
                        <a:ea typeface="Times New Roman"/>
                        <a:cs typeface="Arial"/>
                      </a:endParaRPr>
                    </a:p>
                  </a:txBody>
                  <a:tcPr marL="68580" marR="68580" marT="0" marB="0"/>
                </a:tc>
              </a:tr>
              <a:tr h="401891">
                <a:tc>
                  <a:txBody>
                    <a:bodyPr/>
                    <a:lstStyle/>
                    <a:p>
                      <a:pPr algn="ctr" rtl="0">
                        <a:spcAft>
                          <a:spcPts val="0"/>
                        </a:spcAft>
                      </a:pPr>
                      <a:r>
                        <a:rPr lang="en-US" sz="1800">
                          <a:effectLst/>
                        </a:rPr>
                        <a:t>20.05</a:t>
                      </a:r>
                      <a:endParaRPr lang="en-US" sz="1800" b="1">
                        <a:solidFill>
                          <a:schemeClr val="tx1"/>
                        </a:solidFill>
                        <a:effectLst/>
                        <a:latin typeface="Times New Roman"/>
                        <a:ea typeface="Times New Roman"/>
                        <a:cs typeface="Arial"/>
                      </a:endParaRPr>
                    </a:p>
                  </a:txBody>
                  <a:tcPr marL="68580" marR="68580" marT="0" marB="0"/>
                </a:tc>
                <a:tc>
                  <a:txBody>
                    <a:bodyPr/>
                    <a:lstStyle/>
                    <a:p>
                      <a:pPr algn="ctr" rtl="0">
                        <a:spcAft>
                          <a:spcPts val="0"/>
                        </a:spcAft>
                      </a:pPr>
                      <a:r>
                        <a:rPr lang="en-US" sz="1800">
                          <a:effectLst/>
                        </a:rPr>
                        <a:t>20.97</a:t>
                      </a:r>
                      <a:endParaRPr lang="en-US" sz="1800" b="1">
                        <a:solidFill>
                          <a:schemeClr val="tx1"/>
                        </a:solidFill>
                        <a:effectLst/>
                        <a:latin typeface="Times New Roman"/>
                        <a:ea typeface="Times New Roman"/>
                        <a:cs typeface="Arial"/>
                      </a:endParaRPr>
                    </a:p>
                  </a:txBody>
                  <a:tcPr marL="68580" marR="68580" marT="0" marB="0"/>
                </a:tc>
                <a:tc>
                  <a:txBody>
                    <a:bodyPr/>
                    <a:lstStyle/>
                    <a:p>
                      <a:pPr algn="ctr" rtl="0">
                        <a:spcAft>
                          <a:spcPts val="0"/>
                        </a:spcAft>
                      </a:pPr>
                      <a:r>
                        <a:rPr lang="en-US" sz="1800">
                          <a:effectLst/>
                        </a:rPr>
                        <a:t>17.11</a:t>
                      </a:r>
                      <a:endParaRPr lang="en-US" sz="1800" b="1">
                        <a:solidFill>
                          <a:schemeClr val="tx1"/>
                        </a:solidFill>
                        <a:effectLst/>
                        <a:latin typeface="Times New Roman"/>
                        <a:ea typeface="Times New Roman"/>
                        <a:cs typeface="Arial"/>
                      </a:endParaRPr>
                    </a:p>
                  </a:txBody>
                  <a:tcPr marL="68580" marR="68580" marT="0" marB="0"/>
                </a:tc>
                <a:tc>
                  <a:txBody>
                    <a:bodyPr/>
                    <a:lstStyle/>
                    <a:p>
                      <a:pPr algn="ctr" rtl="0">
                        <a:spcAft>
                          <a:spcPts val="0"/>
                        </a:spcAft>
                      </a:pPr>
                      <a:r>
                        <a:rPr lang="en-US" sz="1800">
                          <a:effectLst/>
                        </a:rPr>
                        <a:t>16.49</a:t>
                      </a:r>
                      <a:endParaRPr lang="en-US" sz="1800" b="1">
                        <a:solidFill>
                          <a:schemeClr val="tx1"/>
                        </a:solidFill>
                        <a:effectLst/>
                        <a:latin typeface="Times New Roman"/>
                        <a:ea typeface="Times New Roman"/>
                        <a:cs typeface="Arial"/>
                      </a:endParaRPr>
                    </a:p>
                  </a:txBody>
                  <a:tcPr marL="68580" marR="68580" marT="0" marB="0"/>
                </a:tc>
                <a:tc>
                  <a:txBody>
                    <a:bodyPr/>
                    <a:lstStyle/>
                    <a:p>
                      <a:pPr algn="ctr" rtl="1">
                        <a:spcAft>
                          <a:spcPts val="0"/>
                        </a:spcAft>
                      </a:pPr>
                      <a:r>
                        <a:rPr lang="en-US" sz="1800">
                          <a:effectLst/>
                        </a:rPr>
                        <a:t>18</a:t>
                      </a:r>
                      <a:endParaRPr lang="en-US" sz="1800" b="1">
                        <a:solidFill>
                          <a:schemeClr val="tx1"/>
                        </a:solidFill>
                        <a:effectLst/>
                        <a:latin typeface="Times New Roman"/>
                        <a:ea typeface="Times New Roman"/>
                        <a:cs typeface="Arial"/>
                      </a:endParaRPr>
                    </a:p>
                  </a:txBody>
                  <a:tcPr marL="68580" marR="68580" marT="0" marB="0"/>
                </a:tc>
              </a:tr>
              <a:tr h="401891">
                <a:tc>
                  <a:txBody>
                    <a:bodyPr/>
                    <a:lstStyle/>
                    <a:p>
                      <a:pPr algn="ctr" rtl="0">
                        <a:spcAft>
                          <a:spcPts val="0"/>
                        </a:spcAft>
                      </a:pPr>
                      <a:r>
                        <a:rPr lang="en-US" sz="1800">
                          <a:effectLst/>
                        </a:rPr>
                        <a:t>18.92</a:t>
                      </a:r>
                      <a:endParaRPr lang="en-US" sz="1800" b="1">
                        <a:solidFill>
                          <a:schemeClr val="tx1"/>
                        </a:solidFill>
                        <a:effectLst/>
                        <a:latin typeface="Times New Roman"/>
                        <a:ea typeface="Times New Roman"/>
                        <a:cs typeface="Arial"/>
                      </a:endParaRPr>
                    </a:p>
                  </a:txBody>
                  <a:tcPr marL="68580" marR="68580" marT="0" marB="0"/>
                </a:tc>
                <a:tc>
                  <a:txBody>
                    <a:bodyPr/>
                    <a:lstStyle/>
                    <a:p>
                      <a:pPr algn="ctr" rtl="0">
                        <a:spcAft>
                          <a:spcPts val="0"/>
                        </a:spcAft>
                      </a:pPr>
                      <a:r>
                        <a:rPr lang="en-US" sz="1800">
                          <a:effectLst/>
                        </a:rPr>
                        <a:t>19.65</a:t>
                      </a:r>
                      <a:endParaRPr lang="en-US" sz="1800" b="1">
                        <a:solidFill>
                          <a:schemeClr val="tx1"/>
                        </a:solidFill>
                        <a:effectLst/>
                        <a:latin typeface="Times New Roman"/>
                        <a:ea typeface="Times New Roman"/>
                        <a:cs typeface="Arial"/>
                      </a:endParaRPr>
                    </a:p>
                  </a:txBody>
                  <a:tcPr marL="68580" marR="68580" marT="0" marB="0"/>
                </a:tc>
                <a:tc>
                  <a:txBody>
                    <a:bodyPr/>
                    <a:lstStyle/>
                    <a:p>
                      <a:pPr algn="ctr" rtl="0">
                        <a:spcAft>
                          <a:spcPts val="0"/>
                        </a:spcAft>
                      </a:pPr>
                      <a:r>
                        <a:rPr lang="en-US" sz="1800">
                          <a:effectLst/>
                        </a:rPr>
                        <a:t>22.14</a:t>
                      </a:r>
                      <a:endParaRPr lang="en-US" sz="1800" b="1">
                        <a:solidFill>
                          <a:schemeClr val="tx1"/>
                        </a:solidFill>
                        <a:effectLst/>
                        <a:latin typeface="Times New Roman"/>
                        <a:ea typeface="Times New Roman"/>
                        <a:cs typeface="Arial"/>
                      </a:endParaRPr>
                    </a:p>
                  </a:txBody>
                  <a:tcPr marL="68580" marR="68580" marT="0" marB="0"/>
                </a:tc>
                <a:tc>
                  <a:txBody>
                    <a:bodyPr/>
                    <a:lstStyle/>
                    <a:p>
                      <a:pPr algn="ctr" rtl="0">
                        <a:spcAft>
                          <a:spcPts val="0"/>
                        </a:spcAft>
                      </a:pPr>
                      <a:r>
                        <a:rPr lang="en-US" sz="1800">
                          <a:effectLst/>
                        </a:rPr>
                        <a:t>21.18</a:t>
                      </a:r>
                      <a:endParaRPr lang="en-US" sz="1800" b="1">
                        <a:solidFill>
                          <a:schemeClr val="tx1"/>
                        </a:solidFill>
                        <a:effectLst/>
                        <a:latin typeface="Times New Roman"/>
                        <a:ea typeface="Times New Roman"/>
                        <a:cs typeface="Arial"/>
                      </a:endParaRPr>
                    </a:p>
                  </a:txBody>
                  <a:tcPr marL="68580" marR="68580" marT="0" marB="0"/>
                </a:tc>
                <a:tc>
                  <a:txBody>
                    <a:bodyPr/>
                    <a:lstStyle/>
                    <a:p>
                      <a:pPr algn="ctr" rtl="1">
                        <a:spcAft>
                          <a:spcPts val="0"/>
                        </a:spcAft>
                      </a:pPr>
                      <a:r>
                        <a:rPr lang="en-US" sz="1800">
                          <a:effectLst/>
                        </a:rPr>
                        <a:t>19</a:t>
                      </a:r>
                      <a:endParaRPr lang="en-US" sz="1800" b="1">
                        <a:solidFill>
                          <a:schemeClr val="tx1"/>
                        </a:solidFill>
                        <a:effectLst/>
                        <a:latin typeface="Times New Roman"/>
                        <a:ea typeface="Times New Roman"/>
                        <a:cs typeface="Arial"/>
                      </a:endParaRPr>
                    </a:p>
                  </a:txBody>
                  <a:tcPr marL="68580" marR="68580" marT="0" marB="0"/>
                </a:tc>
              </a:tr>
              <a:tr h="401891">
                <a:tc>
                  <a:txBody>
                    <a:bodyPr/>
                    <a:lstStyle/>
                    <a:p>
                      <a:pPr algn="ctr" rtl="0">
                        <a:spcAft>
                          <a:spcPts val="0"/>
                        </a:spcAft>
                      </a:pPr>
                      <a:r>
                        <a:rPr lang="en-US" sz="1800">
                          <a:effectLst/>
                        </a:rPr>
                        <a:t>19.23</a:t>
                      </a:r>
                      <a:endParaRPr lang="en-US" sz="1800" b="1">
                        <a:solidFill>
                          <a:schemeClr val="tx1"/>
                        </a:solidFill>
                        <a:effectLst/>
                        <a:latin typeface="Times New Roman"/>
                        <a:ea typeface="Times New Roman"/>
                        <a:cs typeface="Arial"/>
                      </a:endParaRPr>
                    </a:p>
                  </a:txBody>
                  <a:tcPr marL="68580" marR="68580" marT="0" marB="0"/>
                </a:tc>
                <a:tc>
                  <a:txBody>
                    <a:bodyPr/>
                    <a:lstStyle/>
                    <a:p>
                      <a:pPr algn="ctr" rtl="0">
                        <a:spcAft>
                          <a:spcPts val="0"/>
                        </a:spcAft>
                      </a:pPr>
                      <a:r>
                        <a:rPr lang="en-US" sz="1800">
                          <a:effectLst/>
                        </a:rPr>
                        <a:t>20.01</a:t>
                      </a:r>
                      <a:endParaRPr lang="en-US" sz="1800" b="1">
                        <a:solidFill>
                          <a:schemeClr val="tx1"/>
                        </a:solidFill>
                        <a:effectLst/>
                        <a:latin typeface="Times New Roman"/>
                        <a:ea typeface="Times New Roman"/>
                        <a:cs typeface="Arial"/>
                      </a:endParaRPr>
                    </a:p>
                  </a:txBody>
                  <a:tcPr marL="68580" marR="68580" marT="0" marB="0"/>
                </a:tc>
                <a:tc>
                  <a:txBody>
                    <a:bodyPr/>
                    <a:lstStyle/>
                    <a:p>
                      <a:pPr algn="ctr" rtl="0">
                        <a:spcAft>
                          <a:spcPts val="0"/>
                        </a:spcAft>
                      </a:pPr>
                      <a:r>
                        <a:rPr lang="en-US" sz="1800">
                          <a:effectLst/>
                        </a:rPr>
                        <a:t>22.85</a:t>
                      </a:r>
                      <a:endParaRPr lang="en-US" sz="1800" b="1">
                        <a:solidFill>
                          <a:schemeClr val="tx1"/>
                        </a:solidFill>
                        <a:effectLst/>
                        <a:latin typeface="Times New Roman"/>
                        <a:ea typeface="Times New Roman"/>
                        <a:cs typeface="Arial"/>
                      </a:endParaRPr>
                    </a:p>
                  </a:txBody>
                  <a:tcPr marL="68580" marR="68580" marT="0" marB="0"/>
                </a:tc>
                <a:tc>
                  <a:txBody>
                    <a:bodyPr/>
                    <a:lstStyle/>
                    <a:p>
                      <a:pPr algn="ctr" rtl="0">
                        <a:spcAft>
                          <a:spcPts val="0"/>
                        </a:spcAft>
                      </a:pPr>
                      <a:r>
                        <a:rPr lang="en-US" sz="1800">
                          <a:effectLst/>
                        </a:rPr>
                        <a:t>22.09</a:t>
                      </a:r>
                      <a:endParaRPr lang="en-US" sz="1800" b="1">
                        <a:solidFill>
                          <a:schemeClr val="tx1"/>
                        </a:solidFill>
                        <a:effectLst/>
                        <a:latin typeface="Times New Roman"/>
                        <a:ea typeface="Times New Roman"/>
                        <a:cs typeface="Arial"/>
                      </a:endParaRPr>
                    </a:p>
                  </a:txBody>
                  <a:tcPr marL="68580" marR="68580" marT="0" marB="0"/>
                </a:tc>
                <a:tc>
                  <a:txBody>
                    <a:bodyPr/>
                    <a:lstStyle/>
                    <a:p>
                      <a:pPr algn="ctr" rtl="1">
                        <a:spcAft>
                          <a:spcPts val="0"/>
                        </a:spcAft>
                      </a:pPr>
                      <a:r>
                        <a:rPr lang="en-US" sz="1800">
                          <a:effectLst/>
                        </a:rPr>
                        <a:t>20</a:t>
                      </a:r>
                      <a:endParaRPr lang="en-US" sz="1800" b="1">
                        <a:solidFill>
                          <a:schemeClr val="tx1"/>
                        </a:solidFill>
                        <a:effectLst/>
                        <a:latin typeface="Times New Roman"/>
                        <a:ea typeface="Times New Roman"/>
                        <a:cs typeface="Arial"/>
                      </a:endParaRPr>
                    </a:p>
                  </a:txBody>
                  <a:tcPr marL="68580" marR="68580" marT="0" marB="0"/>
                </a:tc>
              </a:tr>
              <a:tr h="401891">
                <a:tc>
                  <a:txBody>
                    <a:bodyPr/>
                    <a:lstStyle/>
                    <a:p>
                      <a:pPr algn="ctr" rtl="0">
                        <a:spcAft>
                          <a:spcPts val="0"/>
                        </a:spcAft>
                      </a:pPr>
                      <a:r>
                        <a:rPr lang="en-US" sz="1800">
                          <a:effectLst/>
                        </a:rPr>
                        <a:t>21.81</a:t>
                      </a:r>
                      <a:endParaRPr lang="en-US" sz="1800" b="1">
                        <a:solidFill>
                          <a:schemeClr val="tx1"/>
                        </a:solidFill>
                        <a:effectLst/>
                        <a:latin typeface="Times New Roman"/>
                        <a:ea typeface="Times New Roman"/>
                        <a:cs typeface="Arial"/>
                      </a:endParaRPr>
                    </a:p>
                  </a:txBody>
                  <a:tcPr marL="68580" marR="68580" marT="0" marB="0"/>
                </a:tc>
                <a:tc>
                  <a:txBody>
                    <a:bodyPr/>
                    <a:lstStyle/>
                    <a:p>
                      <a:pPr algn="ctr" rtl="0">
                        <a:spcAft>
                          <a:spcPts val="0"/>
                        </a:spcAft>
                      </a:pPr>
                      <a:r>
                        <a:rPr lang="en-US" sz="1800">
                          <a:effectLst/>
                        </a:rPr>
                        <a:t>22.66</a:t>
                      </a:r>
                      <a:endParaRPr lang="en-US" sz="1800" b="1">
                        <a:solidFill>
                          <a:schemeClr val="tx1"/>
                        </a:solidFill>
                        <a:effectLst/>
                        <a:latin typeface="Times New Roman"/>
                        <a:ea typeface="Times New Roman"/>
                        <a:cs typeface="Arial"/>
                      </a:endParaRPr>
                    </a:p>
                  </a:txBody>
                  <a:tcPr marL="68580" marR="68580" marT="0" marB="0"/>
                </a:tc>
                <a:tc>
                  <a:txBody>
                    <a:bodyPr/>
                    <a:lstStyle/>
                    <a:p>
                      <a:pPr algn="ctr" rtl="0">
                        <a:spcAft>
                          <a:spcPts val="0"/>
                        </a:spcAft>
                      </a:pPr>
                      <a:r>
                        <a:rPr lang="en-US" sz="1800">
                          <a:effectLst/>
                        </a:rPr>
                        <a:t>17.42</a:t>
                      </a:r>
                      <a:endParaRPr lang="en-US" sz="1800" b="1">
                        <a:solidFill>
                          <a:schemeClr val="tx1"/>
                        </a:solidFill>
                        <a:effectLst/>
                        <a:latin typeface="Times New Roman"/>
                        <a:ea typeface="Times New Roman"/>
                        <a:cs typeface="Arial"/>
                      </a:endParaRPr>
                    </a:p>
                  </a:txBody>
                  <a:tcPr marL="68580" marR="68580" marT="0" marB="0"/>
                </a:tc>
                <a:tc>
                  <a:txBody>
                    <a:bodyPr/>
                    <a:lstStyle/>
                    <a:p>
                      <a:pPr algn="ctr" rtl="0">
                        <a:spcAft>
                          <a:spcPts val="0"/>
                        </a:spcAft>
                      </a:pPr>
                      <a:r>
                        <a:rPr lang="en-US" sz="1800">
                          <a:effectLst/>
                        </a:rPr>
                        <a:t>16.70</a:t>
                      </a:r>
                      <a:endParaRPr lang="en-US" sz="1800" b="1">
                        <a:solidFill>
                          <a:schemeClr val="tx1"/>
                        </a:solidFill>
                        <a:effectLst/>
                        <a:latin typeface="Times New Roman"/>
                        <a:ea typeface="Times New Roman"/>
                        <a:cs typeface="Arial"/>
                      </a:endParaRPr>
                    </a:p>
                  </a:txBody>
                  <a:tcPr marL="68580" marR="68580" marT="0" marB="0"/>
                </a:tc>
                <a:tc>
                  <a:txBody>
                    <a:bodyPr/>
                    <a:lstStyle/>
                    <a:p>
                      <a:pPr algn="ctr" rtl="1">
                        <a:spcAft>
                          <a:spcPts val="0"/>
                        </a:spcAft>
                      </a:pPr>
                      <a:r>
                        <a:rPr lang="en-US" sz="1800">
                          <a:effectLst/>
                        </a:rPr>
                        <a:t>21</a:t>
                      </a:r>
                      <a:endParaRPr lang="en-US" sz="1800" b="1">
                        <a:solidFill>
                          <a:schemeClr val="tx1"/>
                        </a:solidFill>
                        <a:effectLst/>
                        <a:latin typeface="Times New Roman"/>
                        <a:ea typeface="Times New Roman"/>
                        <a:cs typeface="Arial"/>
                      </a:endParaRPr>
                    </a:p>
                  </a:txBody>
                  <a:tcPr marL="68580" marR="68580" marT="0" marB="0"/>
                </a:tc>
              </a:tr>
              <a:tr h="401891">
                <a:tc>
                  <a:txBody>
                    <a:bodyPr/>
                    <a:lstStyle/>
                    <a:p>
                      <a:pPr algn="ctr" rtl="0">
                        <a:spcAft>
                          <a:spcPts val="0"/>
                        </a:spcAft>
                      </a:pPr>
                      <a:r>
                        <a:rPr lang="en-US" sz="1800">
                          <a:effectLst/>
                        </a:rPr>
                        <a:t>23.17</a:t>
                      </a:r>
                      <a:endParaRPr lang="en-US" sz="1800" b="1">
                        <a:solidFill>
                          <a:schemeClr val="tx1"/>
                        </a:solidFill>
                        <a:effectLst/>
                        <a:latin typeface="Times New Roman"/>
                        <a:ea typeface="Times New Roman"/>
                        <a:cs typeface="Arial"/>
                      </a:endParaRPr>
                    </a:p>
                  </a:txBody>
                  <a:tcPr marL="68580" marR="68580" marT="0" marB="0"/>
                </a:tc>
                <a:tc>
                  <a:txBody>
                    <a:bodyPr/>
                    <a:lstStyle/>
                    <a:p>
                      <a:pPr algn="ctr" rtl="0">
                        <a:spcAft>
                          <a:spcPts val="0"/>
                        </a:spcAft>
                      </a:pPr>
                      <a:r>
                        <a:rPr lang="en-US" sz="1800">
                          <a:effectLst/>
                        </a:rPr>
                        <a:t>23.85</a:t>
                      </a:r>
                      <a:endParaRPr lang="en-US" sz="1800" b="1">
                        <a:solidFill>
                          <a:schemeClr val="tx1"/>
                        </a:solidFill>
                        <a:effectLst/>
                        <a:latin typeface="Times New Roman"/>
                        <a:ea typeface="Times New Roman"/>
                        <a:cs typeface="Arial"/>
                      </a:endParaRPr>
                    </a:p>
                  </a:txBody>
                  <a:tcPr marL="68580" marR="68580" marT="0" marB="0"/>
                </a:tc>
                <a:tc>
                  <a:txBody>
                    <a:bodyPr/>
                    <a:lstStyle/>
                    <a:p>
                      <a:pPr algn="ctr" rtl="0">
                        <a:spcAft>
                          <a:spcPts val="0"/>
                        </a:spcAft>
                      </a:pPr>
                      <a:r>
                        <a:rPr lang="en-US" sz="1800">
                          <a:effectLst/>
                        </a:rPr>
                        <a:t>18.19</a:t>
                      </a:r>
                      <a:endParaRPr lang="en-US" sz="1800" b="1">
                        <a:solidFill>
                          <a:schemeClr val="tx1"/>
                        </a:solidFill>
                        <a:effectLst/>
                        <a:latin typeface="Times New Roman"/>
                        <a:ea typeface="Times New Roman"/>
                        <a:cs typeface="Arial"/>
                      </a:endParaRPr>
                    </a:p>
                  </a:txBody>
                  <a:tcPr marL="68580" marR="68580" marT="0" marB="0"/>
                </a:tc>
                <a:tc>
                  <a:txBody>
                    <a:bodyPr/>
                    <a:lstStyle/>
                    <a:p>
                      <a:pPr algn="ctr" rtl="0">
                        <a:spcAft>
                          <a:spcPts val="0"/>
                        </a:spcAft>
                      </a:pPr>
                      <a:r>
                        <a:rPr lang="en-US" sz="1800">
                          <a:effectLst/>
                        </a:rPr>
                        <a:t>17. 23</a:t>
                      </a:r>
                      <a:endParaRPr lang="en-US" sz="1800" b="1">
                        <a:solidFill>
                          <a:schemeClr val="tx1"/>
                        </a:solidFill>
                        <a:effectLst/>
                        <a:latin typeface="Times New Roman"/>
                        <a:ea typeface="Times New Roman"/>
                        <a:cs typeface="Arial"/>
                      </a:endParaRPr>
                    </a:p>
                  </a:txBody>
                  <a:tcPr marL="68580" marR="68580" marT="0" marB="0"/>
                </a:tc>
                <a:tc>
                  <a:txBody>
                    <a:bodyPr/>
                    <a:lstStyle/>
                    <a:p>
                      <a:pPr algn="ctr" rtl="1">
                        <a:spcAft>
                          <a:spcPts val="0"/>
                        </a:spcAft>
                      </a:pPr>
                      <a:r>
                        <a:rPr lang="en-US" sz="1800">
                          <a:effectLst/>
                        </a:rPr>
                        <a:t>22</a:t>
                      </a:r>
                      <a:endParaRPr lang="en-US" sz="1800" b="1">
                        <a:solidFill>
                          <a:schemeClr val="tx1"/>
                        </a:solidFill>
                        <a:effectLst/>
                        <a:latin typeface="Times New Roman"/>
                        <a:ea typeface="Times New Roman"/>
                        <a:cs typeface="Arial"/>
                      </a:endParaRPr>
                    </a:p>
                  </a:txBody>
                  <a:tcPr marL="68580" marR="68580" marT="0" marB="0"/>
                </a:tc>
              </a:tr>
              <a:tr h="401891">
                <a:tc>
                  <a:txBody>
                    <a:bodyPr/>
                    <a:lstStyle/>
                    <a:p>
                      <a:pPr algn="ctr" rtl="0">
                        <a:spcAft>
                          <a:spcPts val="0"/>
                        </a:spcAft>
                      </a:pPr>
                      <a:r>
                        <a:rPr lang="en-US" sz="1800">
                          <a:effectLst/>
                        </a:rPr>
                        <a:t>15.08</a:t>
                      </a:r>
                      <a:endParaRPr lang="en-US" sz="1800" b="1">
                        <a:solidFill>
                          <a:schemeClr val="tx1"/>
                        </a:solidFill>
                        <a:effectLst/>
                        <a:latin typeface="Times New Roman"/>
                        <a:ea typeface="Times New Roman"/>
                        <a:cs typeface="Arial"/>
                      </a:endParaRPr>
                    </a:p>
                  </a:txBody>
                  <a:tcPr marL="68580" marR="68580" marT="0" marB="0"/>
                </a:tc>
                <a:tc>
                  <a:txBody>
                    <a:bodyPr/>
                    <a:lstStyle/>
                    <a:p>
                      <a:pPr algn="ctr" rtl="0">
                        <a:spcAft>
                          <a:spcPts val="0"/>
                        </a:spcAft>
                      </a:pPr>
                      <a:r>
                        <a:rPr lang="en-US" sz="1800">
                          <a:effectLst/>
                        </a:rPr>
                        <a:t>16.97</a:t>
                      </a:r>
                      <a:endParaRPr lang="en-US" sz="1800" b="1">
                        <a:solidFill>
                          <a:schemeClr val="tx1"/>
                        </a:solidFill>
                        <a:effectLst/>
                        <a:latin typeface="Times New Roman"/>
                        <a:ea typeface="Times New Roman"/>
                        <a:cs typeface="Arial"/>
                      </a:endParaRPr>
                    </a:p>
                  </a:txBody>
                  <a:tcPr marL="68580" marR="68580" marT="0" marB="0"/>
                </a:tc>
                <a:tc>
                  <a:txBody>
                    <a:bodyPr/>
                    <a:lstStyle/>
                    <a:p>
                      <a:pPr algn="ctr" rtl="0">
                        <a:spcAft>
                          <a:spcPts val="0"/>
                        </a:spcAft>
                      </a:pPr>
                      <a:r>
                        <a:rPr lang="en-US" sz="1800">
                          <a:effectLst/>
                        </a:rPr>
                        <a:t>18.78</a:t>
                      </a:r>
                      <a:endParaRPr lang="en-US" sz="1800" b="1">
                        <a:solidFill>
                          <a:schemeClr val="tx1"/>
                        </a:solidFill>
                        <a:effectLst/>
                        <a:latin typeface="Times New Roman"/>
                        <a:ea typeface="Times New Roman"/>
                        <a:cs typeface="Arial"/>
                      </a:endParaRPr>
                    </a:p>
                  </a:txBody>
                  <a:tcPr marL="68580" marR="68580" marT="0" marB="0"/>
                </a:tc>
                <a:tc>
                  <a:txBody>
                    <a:bodyPr/>
                    <a:lstStyle/>
                    <a:p>
                      <a:pPr algn="ctr" rtl="0">
                        <a:spcAft>
                          <a:spcPts val="0"/>
                        </a:spcAft>
                      </a:pPr>
                      <a:r>
                        <a:rPr lang="en-US" sz="1800">
                          <a:effectLst/>
                        </a:rPr>
                        <a:t>17.45</a:t>
                      </a:r>
                      <a:endParaRPr lang="en-US" sz="1800" b="1">
                        <a:solidFill>
                          <a:schemeClr val="tx1"/>
                        </a:solidFill>
                        <a:effectLst/>
                        <a:latin typeface="Times New Roman"/>
                        <a:ea typeface="Times New Roman"/>
                        <a:cs typeface="Arial"/>
                      </a:endParaRPr>
                    </a:p>
                  </a:txBody>
                  <a:tcPr marL="68580" marR="68580" marT="0" marB="0"/>
                </a:tc>
                <a:tc>
                  <a:txBody>
                    <a:bodyPr/>
                    <a:lstStyle/>
                    <a:p>
                      <a:pPr algn="ctr" rtl="1">
                        <a:spcAft>
                          <a:spcPts val="0"/>
                        </a:spcAft>
                      </a:pPr>
                      <a:r>
                        <a:rPr lang="en-US" sz="1800">
                          <a:effectLst/>
                        </a:rPr>
                        <a:t>23</a:t>
                      </a:r>
                      <a:endParaRPr lang="en-US" sz="1800" b="1">
                        <a:solidFill>
                          <a:schemeClr val="tx1"/>
                        </a:solidFill>
                        <a:effectLst/>
                        <a:latin typeface="Times New Roman"/>
                        <a:ea typeface="Times New Roman"/>
                        <a:cs typeface="Arial"/>
                      </a:endParaRPr>
                    </a:p>
                  </a:txBody>
                  <a:tcPr marL="68580" marR="68580" marT="0" marB="0"/>
                </a:tc>
              </a:tr>
              <a:tr h="401891">
                <a:tc>
                  <a:txBody>
                    <a:bodyPr/>
                    <a:lstStyle/>
                    <a:p>
                      <a:pPr algn="ctr" rtl="0">
                        <a:spcAft>
                          <a:spcPts val="0"/>
                        </a:spcAft>
                      </a:pPr>
                      <a:r>
                        <a:rPr lang="en-US" sz="1800" dirty="0">
                          <a:effectLst/>
                        </a:rPr>
                        <a:t>17.79</a:t>
                      </a:r>
                      <a:endParaRPr lang="en-US" sz="1800" b="1" dirty="0">
                        <a:solidFill>
                          <a:schemeClr val="tx1"/>
                        </a:solidFill>
                        <a:effectLst/>
                        <a:latin typeface="Times New Roman"/>
                        <a:ea typeface="Times New Roman"/>
                        <a:cs typeface="Arial"/>
                      </a:endParaRPr>
                    </a:p>
                  </a:txBody>
                  <a:tcPr marL="68580" marR="68580" marT="0" marB="0"/>
                </a:tc>
                <a:tc>
                  <a:txBody>
                    <a:bodyPr/>
                    <a:lstStyle/>
                    <a:p>
                      <a:pPr algn="ctr" rtl="0">
                        <a:spcAft>
                          <a:spcPts val="0"/>
                        </a:spcAft>
                      </a:pPr>
                      <a:r>
                        <a:rPr lang="en-US" sz="1800" dirty="0">
                          <a:effectLst/>
                        </a:rPr>
                        <a:t>18.43</a:t>
                      </a:r>
                      <a:endParaRPr lang="en-US" sz="1800" b="1" dirty="0">
                        <a:solidFill>
                          <a:schemeClr val="tx1"/>
                        </a:solidFill>
                        <a:effectLst/>
                        <a:latin typeface="Times New Roman"/>
                        <a:ea typeface="Times New Roman"/>
                        <a:cs typeface="Arial"/>
                      </a:endParaRPr>
                    </a:p>
                  </a:txBody>
                  <a:tcPr marL="68580" marR="68580" marT="0" marB="0"/>
                </a:tc>
                <a:tc>
                  <a:txBody>
                    <a:bodyPr/>
                    <a:lstStyle/>
                    <a:p>
                      <a:pPr algn="ctr" rtl="0">
                        <a:spcAft>
                          <a:spcPts val="0"/>
                        </a:spcAft>
                      </a:pPr>
                      <a:r>
                        <a:rPr lang="en-US" sz="1800" dirty="0">
                          <a:effectLst/>
                        </a:rPr>
                        <a:t>19.82</a:t>
                      </a:r>
                      <a:endParaRPr lang="en-US" sz="1800" b="1" dirty="0">
                        <a:solidFill>
                          <a:schemeClr val="tx1"/>
                        </a:solidFill>
                        <a:effectLst/>
                        <a:latin typeface="Times New Roman"/>
                        <a:ea typeface="Times New Roman"/>
                        <a:cs typeface="Arial"/>
                      </a:endParaRPr>
                    </a:p>
                  </a:txBody>
                  <a:tcPr marL="68580" marR="68580" marT="0" marB="0"/>
                </a:tc>
                <a:tc>
                  <a:txBody>
                    <a:bodyPr/>
                    <a:lstStyle/>
                    <a:p>
                      <a:pPr algn="ctr" rtl="0">
                        <a:spcAft>
                          <a:spcPts val="0"/>
                        </a:spcAft>
                      </a:pPr>
                      <a:r>
                        <a:rPr lang="en-US" sz="1800">
                          <a:effectLst/>
                        </a:rPr>
                        <a:t>17.98</a:t>
                      </a:r>
                      <a:endParaRPr lang="en-US" sz="1800" b="1">
                        <a:solidFill>
                          <a:schemeClr val="tx1"/>
                        </a:solidFill>
                        <a:effectLst/>
                        <a:latin typeface="Times New Roman"/>
                        <a:ea typeface="Times New Roman"/>
                        <a:cs typeface="Arial"/>
                      </a:endParaRPr>
                    </a:p>
                  </a:txBody>
                  <a:tcPr marL="68580" marR="68580" marT="0" marB="0"/>
                </a:tc>
                <a:tc>
                  <a:txBody>
                    <a:bodyPr/>
                    <a:lstStyle/>
                    <a:p>
                      <a:pPr algn="ctr" rtl="1">
                        <a:spcAft>
                          <a:spcPts val="0"/>
                        </a:spcAft>
                      </a:pPr>
                      <a:r>
                        <a:rPr lang="en-US" sz="1800" dirty="0">
                          <a:effectLst/>
                        </a:rPr>
                        <a:t>24</a:t>
                      </a:r>
                      <a:endParaRPr lang="en-US" sz="1800" b="1" dirty="0">
                        <a:solidFill>
                          <a:schemeClr val="tx1"/>
                        </a:solidFill>
                        <a:effectLst/>
                        <a:latin typeface="Times New Roman"/>
                        <a:ea typeface="Times New Roman"/>
                        <a:cs typeface="Arial"/>
                      </a:endParaRPr>
                    </a:p>
                  </a:txBody>
                  <a:tcPr marL="68580" marR="68580" marT="0" marB="0"/>
                </a:tc>
              </a:tr>
            </a:tbl>
          </a:graphicData>
        </a:graphic>
      </p:graphicFrame>
      <p:sp>
        <p:nvSpPr>
          <p:cNvPr id="11" name="Rectangle 19"/>
          <p:cNvSpPr>
            <a:spLocks noChangeArrowheads="1"/>
          </p:cNvSpPr>
          <p:nvPr/>
        </p:nvSpPr>
        <p:spPr bwMode="auto">
          <a:xfrm>
            <a:off x="14095413" y="14935200"/>
            <a:ext cx="5480050" cy="12464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marL="0" marR="0" lvl="0" indent="0" algn="ctr" defTabSz="914400" eaLnBrk="1" fontAlgn="base" latinLnBrk="0" hangingPunct="1">
              <a:lnSpc>
                <a:spcPct val="150000"/>
              </a:lnSpc>
              <a:spcBef>
                <a:spcPct val="0"/>
              </a:spcBef>
              <a:spcAft>
                <a:spcPct val="0"/>
              </a:spcAft>
              <a:buClrTx/>
              <a:buSzTx/>
              <a:buFontTx/>
              <a:buNone/>
              <a:tabLst/>
            </a:pPr>
            <a:r>
              <a:rPr kumimoji="0" lang="en-US" sz="2000" i="0" u="none" strike="noStrike" cap="none" normalizeH="0" baseline="0" dirty="0" smtClean="0">
                <a:ln>
                  <a:noFill/>
                </a:ln>
                <a:solidFill>
                  <a:srgbClr val="FF0000"/>
                </a:solidFill>
                <a:effectLst/>
                <a:latin typeface="Cambria" pitchFamily="18" charset="0"/>
                <a:ea typeface="Calibri" pitchFamily="34" charset="0"/>
                <a:cs typeface="Times New Roman" pitchFamily="18" charset="0"/>
              </a:rPr>
              <a:t>Results of the roughness and air permeability tests applied to the produced samples</a:t>
            </a:r>
            <a:endParaRPr kumimoji="0" lang="en-US" sz="2000" i="0" u="none" strike="noStrike" cap="none" normalizeH="0" baseline="0" dirty="0" smtClean="0">
              <a:ln>
                <a:noFill/>
              </a:ln>
              <a:solidFill>
                <a:srgbClr val="FF0000"/>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279525"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279525"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1188</TotalTime>
  <Words>1190</Words>
  <Application>Microsoft Office PowerPoint</Application>
  <PresentationFormat>مخصص</PresentationFormat>
  <Paragraphs>300</Paragraphs>
  <Slides>1</Slides>
  <Notes>1</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Default Design</vt:lpstr>
      <vt:lpstr>عرض تقديمي في PowerPoint</vt:lpstr>
    </vt:vector>
  </TitlesOfParts>
  <Company>Genigraphics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48h x 30w poster template</dc:title>
  <dc:creator>Jay Larson</dc:creator>
  <dc:description>Call us at 1-800-790-4001_x000d_
www.genigraphics.com</dc:description>
  <cp:lastModifiedBy>MAX</cp:lastModifiedBy>
  <cp:revision>71</cp:revision>
  <cp:lastPrinted>2000-08-03T00:31:24Z</cp:lastPrinted>
  <dcterms:created xsi:type="dcterms:W3CDTF">2000-02-09T15:01:13Z</dcterms:created>
  <dcterms:modified xsi:type="dcterms:W3CDTF">2014-11-15T18:32:21Z</dcterms:modified>
</cp:coreProperties>
</file>