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508F6-4E76-4E32-B097-3088E4598A9F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635B4-AAB7-4A47-A5C5-8CAA6DC0E90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571480"/>
            <a:ext cx="3623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http://faculty.mu.edu.sa/malhussein</a:t>
            </a:r>
            <a:endParaRPr lang="fr-FR" dirty="0"/>
          </a:p>
        </p:txBody>
      </p:sp>
      <p:pic>
        <p:nvPicPr>
          <p:cNvPr id="1026" name="Picture 2" descr="C:\Users\Nihel\Desktop\ELGHAT\BUSINESS\mosaab hassin\mosaab hass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69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2015-03-29T10:45:35Z</dcterms:created>
  <dcterms:modified xsi:type="dcterms:W3CDTF">2015-03-29T10:47:07Z</dcterms:modified>
</cp:coreProperties>
</file>