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906F-2522-4A42-9A5A-2ED0D9CCC20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CCE0-7BFF-446B-A08D-91734BD276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906F-2522-4A42-9A5A-2ED0D9CCC20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CCE0-7BFF-446B-A08D-91734BD276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906F-2522-4A42-9A5A-2ED0D9CCC20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CCE0-7BFF-446B-A08D-91734BD276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906F-2522-4A42-9A5A-2ED0D9CCC20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CCE0-7BFF-446B-A08D-91734BD276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906F-2522-4A42-9A5A-2ED0D9CCC20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CCE0-7BFF-446B-A08D-91734BD276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906F-2522-4A42-9A5A-2ED0D9CCC20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CCE0-7BFF-446B-A08D-91734BD276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906F-2522-4A42-9A5A-2ED0D9CCC20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CCE0-7BFF-446B-A08D-91734BD276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906F-2522-4A42-9A5A-2ED0D9CCC20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CCE0-7BFF-446B-A08D-91734BD276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906F-2522-4A42-9A5A-2ED0D9CCC20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CCE0-7BFF-446B-A08D-91734BD276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906F-2522-4A42-9A5A-2ED0D9CCC20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CCE0-7BFF-446B-A08D-91734BD276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906F-2522-4A42-9A5A-2ED0D9CCC20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CCE0-7BFF-446B-A08D-91734BD276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3906F-2522-4A42-9A5A-2ED0D9CCC201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1CCE0-7BFF-446B-A08D-91734BD276C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428604"/>
            <a:ext cx="3769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http://faculty.mu.edu.sa/mabdelhafez</a:t>
            </a:r>
            <a:endParaRPr lang="fr-FR" dirty="0"/>
          </a:p>
        </p:txBody>
      </p:sp>
      <p:pic>
        <p:nvPicPr>
          <p:cNvPr id="1026" name="Picture 2" descr="C:\Users\Nihel\Desktop\ELGHAT\english\mona hafedh\mona hafed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00" cy="27781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2015-03-27T20:20:47Z</dcterms:created>
  <dcterms:modified xsi:type="dcterms:W3CDTF">2015-03-27T20:23:07Z</dcterms:modified>
</cp:coreProperties>
</file>