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A4AA5-13ED-4BEA-AF4F-C418D69A88E8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A96F-F305-4D6D-8BE6-7B6C30CC670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A4AA5-13ED-4BEA-AF4F-C418D69A88E8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A96F-F305-4D6D-8BE6-7B6C30CC670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A4AA5-13ED-4BEA-AF4F-C418D69A88E8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A96F-F305-4D6D-8BE6-7B6C30CC670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A4AA5-13ED-4BEA-AF4F-C418D69A88E8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A96F-F305-4D6D-8BE6-7B6C30CC670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A4AA5-13ED-4BEA-AF4F-C418D69A88E8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A96F-F305-4D6D-8BE6-7B6C30CC670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A4AA5-13ED-4BEA-AF4F-C418D69A88E8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A96F-F305-4D6D-8BE6-7B6C30CC670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A4AA5-13ED-4BEA-AF4F-C418D69A88E8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A96F-F305-4D6D-8BE6-7B6C30CC670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A4AA5-13ED-4BEA-AF4F-C418D69A88E8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A96F-F305-4D6D-8BE6-7B6C30CC670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A4AA5-13ED-4BEA-AF4F-C418D69A88E8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A96F-F305-4D6D-8BE6-7B6C30CC670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A4AA5-13ED-4BEA-AF4F-C418D69A88E8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A96F-F305-4D6D-8BE6-7B6C30CC670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A4AA5-13ED-4BEA-AF4F-C418D69A88E8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A96F-F305-4D6D-8BE6-7B6C30CC670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A4AA5-13ED-4BEA-AF4F-C418D69A88E8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CA96F-F305-4D6D-8BE6-7B6C30CC670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158" y="500042"/>
            <a:ext cx="33014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http://faculty.mu.edu.sa/msabha</a:t>
            </a:r>
            <a:endParaRPr lang="fr-FR" dirty="0"/>
          </a:p>
        </p:txBody>
      </p:sp>
      <p:pic>
        <p:nvPicPr>
          <p:cNvPr id="1026" name="Picture 2" descr="C:\Users\Nihel\Desktop\ELGHAT\english\mohaned sabha\mohaned sabh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57298"/>
            <a:ext cx="9144000" cy="28191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2015-03-27T19:23:25Z</dcterms:created>
  <dcterms:modified xsi:type="dcterms:W3CDTF">2015-03-27T19:25:52Z</dcterms:modified>
</cp:coreProperties>
</file>