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5CFD-D606-40D6-8DD9-D0A3DA631602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2543-A336-4266-91CA-6AF00BB84C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5CFD-D606-40D6-8DD9-D0A3DA631602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2543-A336-4266-91CA-6AF00BB84C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5CFD-D606-40D6-8DD9-D0A3DA631602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2543-A336-4266-91CA-6AF00BB84C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5CFD-D606-40D6-8DD9-D0A3DA631602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2543-A336-4266-91CA-6AF00BB84C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5CFD-D606-40D6-8DD9-D0A3DA631602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2543-A336-4266-91CA-6AF00BB84C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5CFD-D606-40D6-8DD9-D0A3DA631602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2543-A336-4266-91CA-6AF00BB84C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5CFD-D606-40D6-8DD9-D0A3DA631602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2543-A336-4266-91CA-6AF00BB84C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5CFD-D606-40D6-8DD9-D0A3DA631602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2543-A336-4266-91CA-6AF00BB84C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5CFD-D606-40D6-8DD9-D0A3DA631602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2543-A336-4266-91CA-6AF00BB84C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5CFD-D606-40D6-8DD9-D0A3DA631602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2543-A336-4266-91CA-6AF00BB84C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5CFD-D606-40D6-8DD9-D0A3DA631602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2543-A336-4266-91CA-6AF00BB84C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A5CFD-D606-40D6-8DD9-D0A3DA631602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12543-A336-4266-91CA-6AF00BB84CA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357166"/>
            <a:ext cx="3428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http://faculty.mu.edu.sa/mabdalla</a:t>
            </a:r>
            <a:endParaRPr lang="fr-FR" dirty="0"/>
          </a:p>
        </p:txBody>
      </p:sp>
      <p:pic>
        <p:nvPicPr>
          <p:cNvPr id="1026" name="Picture 2" descr="C:\Users\Nihel\Desktop\ELGHAT\Nouveau dossier\mohamed khaled\mohamed kha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27386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3</cp:revision>
  <dcterms:created xsi:type="dcterms:W3CDTF">2015-04-04T19:30:00Z</dcterms:created>
  <dcterms:modified xsi:type="dcterms:W3CDTF">2015-04-04T19:54:14Z</dcterms:modified>
</cp:coreProperties>
</file>