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CB29-D659-4652-B3A7-6592EB09B8E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A8D5-6F23-493D-825D-FE1946C94A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CB29-D659-4652-B3A7-6592EB09B8E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A8D5-6F23-493D-825D-FE1946C94A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CB29-D659-4652-B3A7-6592EB09B8E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A8D5-6F23-493D-825D-FE1946C94A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CB29-D659-4652-B3A7-6592EB09B8E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A8D5-6F23-493D-825D-FE1946C94A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CB29-D659-4652-B3A7-6592EB09B8E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A8D5-6F23-493D-825D-FE1946C94A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CB29-D659-4652-B3A7-6592EB09B8E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A8D5-6F23-493D-825D-FE1946C94A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CB29-D659-4652-B3A7-6592EB09B8E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A8D5-6F23-493D-825D-FE1946C94A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CB29-D659-4652-B3A7-6592EB09B8E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A8D5-6F23-493D-825D-FE1946C94A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CB29-D659-4652-B3A7-6592EB09B8E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A8D5-6F23-493D-825D-FE1946C94A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CB29-D659-4652-B3A7-6592EB09B8E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A8D5-6F23-493D-825D-FE1946C94A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CB29-D659-4652-B3A7-6592EB09B8E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A8D5-6F23-493D-825D-FE1946C94A6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BCB29-D659-4652-B3A7-6592EB09B8E1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EA8D5-6F23-493D-825D-FE1946C94A6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357166"/>
            <a:ext cx="3152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http://faculty.mu.edu.sa/messa</a:t>
            </a:r>
            <a:endParaRPr lang="fr-FR" dirty="0"/>
          </a:p>
        </p:txBody>
      </p:sp>
      <p:pic>
        <p:nvPicPr>
          <p:cNvPr id="1026" name="Picture 2" descr="C:\Users\Nihel\Desktop\ELGHAT\Nouveau dossier\mohamed issa\mohamed iss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9144000" cy="27496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2015-04-04T18:25:22Z</dcterms:created>
  <dcterms:modified xsi:type="dcterms:W3CDTF">2015-04-04T18:26:43Z</dcterms:modified>
</cp:coreProperties>
</file>