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1828-9B89-4E42-91C7-C7C866CF1140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96BD-7B58-43E2-B321-A1B088F2CB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1828-9B89-4E42-91C7-C7C866CF1140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96BD-7B58-43E2-B321-A1B088F2CB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1828-9B89-4E42-91C7-C7C866CF1140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96BD-7B58-43E2-B321-A1B088F2CB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1828-9B89-4E42-91C7-C7C866CF1140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96BD-7B58-43E2-B321-A1B088F2CB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1828-9B89-4E42-91C7-C7C866CF1140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96BD-7B58-43E2-B321-A1B088F2CB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1828-9B89-4E42-91C7-C7C866CF1140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96BD-7B58-43E2-B321-A1B088F2CB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1828-9B89-4E42-91C7-C7C866CF1140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96BD-7B58-43E2-B321-A1B088F2CB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1828-9B89-4E42-91C7-C7C866CF1140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96BD-7B58-43E2-B321-A1B088F2CB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1828-9B89-4E42-91C7-C7C866CF1140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96BD-7B58-43E2-B321-A1B088F2CB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1828-9B89-4E42-91C7-C7C866CF1140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96BD-7B58-43E2-B321-A1B088F2CB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1828-9B89-4E42-91C7-C7C866CF1140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96BD-7B58-43E2-B321-A1B088F2CB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31828-9B89-4E42-91C7-C7C866CF1140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896BD-7B58-43E2-B321-A1B088F2CBF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428604"/>
            <a:ext cx="34553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http://faculty.mu.edu.sa/mhaddad</a:t>
            </a:r>
            <a:endParaRPr lang="fr-FR" dirty="0"/>
          </a:p>
        </p:txBody>
      </p:sp>
      <p:pic>
        <p:nvPicPr>
          <p:cNvPr id="1026" name="Picture 2" descr="C:\Users\Nihel\Desktop\ELGHAT\Nouveau dossier\mohamed haddad\mohamed hadd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9144000" cy="27597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2015-04-04T18:31:32Z</dcterms:created>
  <dcterms:modified xsi:type="dcterms:W3CDTF">2015-04-04T18:32:41Z</dcterms:modified>
</cp:coreProperties>
</file>