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1" r:id="rId6"/>
    <p:sldId id="272" r:id="rId7"/>
    <p:sldId id="273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C3E1-218B-4409-BFF1-C0148987C4AD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85DAF-CB97-4362-9EFD-B8E2DB95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of hypertension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By Dr. </a:t>
            </a:r>
            <a:r>
              <a:rPr lang="en-US" dirty="0" err="1" smtClean="0"/>
              <a:t>Sajid</a:t>
            </a:r>
            <a:r>
              <a:rPr lang="en-US" dirty="0" smtClean="0"/>
              <a:t> </a:t>
            </a:r>
            <a:r>
              <a:rPr lang="en-US" dirty="0" err="1" smtClean="0"/>
              <a:t>Hussain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Drugs used to treat hypertension (contd.)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67600" y="1219200"/>
            <a:ext cx="1676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Hypokalemia</a:t>
            </a:r>
            <a:endParaRPr lang="en-US" dirty="0" smtClean="0"/>
          </a:p>
          <a:p>
            <a:r>
              <a:rPr lang="en-US" dirty="0" err="1" smtClean="0"/>
              <a:t>Hyperuricemia</a:t>
            </a:r>
            <a:endParaRPr lang="en-US" dirty="0" smtClean="0"/>
          </a:p>
          <a:p>
            <a:r>
              <a:rPr lang="en-US" dirty="0" err="1" smtClean="0"/>
              <a:t>hyponatremia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43800" y="2819400"/>
            <a:ext cx="16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Bradycardia</a:t>
            </a:r>
            <a:endParaRPr lang="en-US" dirty="0" smtClean="0"/>
          </a:p>
          <a:p>
            <a:r>
              <a:rPr lang="en-US" dirty="0" smtClean="0"/>
              <a:t>Impotency</a:t>
            </a:r>
          </a:p>
          <a:p>
            <a:r>
              <a:rPr lang="en-US" dirty="0" err="1" smtClean="0"/>
              <a:t>bronchospasm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5105400"/>
            <a:ext cx="16764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Flushing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Reflex tachycardia</a:t>
            </a:r>
          </a:p>
          <a:p>
            <a:r>
              <a:rPr lang="en-US" dirty="0" smtClean="0"/>
              <a:t>Ankle edema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Subclass          MOA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effecs</a:t>
            </a:r>
            <a:r>
              <a:rPr lang="en-US" sz="2400" dirty="0" smtClean="0">
                <a:solidFill>
                  <a:schemeClr val="bg1"/>
                </a:solidFill>
              </a:rPr>
              <a:t>                 clinical applications   toxicity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6764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Stepped care strategy for hypertension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A-ACE inhibitors, B-beta blockers, c-calcium channel blocker, D- Diuretics  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0" y="3657600"/>
            <a:ext cx="1447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See next slide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Preferred antihypertensive in secondary hypertension</a:t>
            </a:r>
            <a:endParaRPr lang="en-US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/>
              <a:t>References: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Katzung’s</a:t>
            </a:r>
            <a:r>
              <a:rPr lang="en-US" dirty="0" smtClean="0"/>
              <a:t> basic and clinical pharmacology</a:t>
            </a:r>
          </a:p>
          <a:p>
            <a:pPr>
              <a:buNone/>
            </a:pPr>
            <a:r>
              <a:rPr lang="en-US" dirty="0" smtClean="0"/>
              <a:t>		Harrisons internal medicine- </a:t>
            </a:r>
          </a:p>
          <a:p>
            <a:pPr>
              <a:buNone/>
            </a:pPr>
            <a:r>
              <a:rPr lang="en-US" dirty="0" smtClean="0"/>
              <a:t>		Internet resource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 smtClean="0"/>
              <a:t>Recall the etiology of hypertension.</a:t>
            </a:r>
          </a:p>
          <a:p>
            <a:pPr lvl="0"/>
            <a:r>
              <a:rPr lang="en-US" dirty="0" smtClean="0"/>
              <a:t>List the major classes of antihypertensive drugs.</a:t>
            </a:r>
          </a:p>
          <a:p>
            <a:pPr lvl="0"/>
            <a:r>
              <a:rPr lang="en-US" dirty="0" smtClean="0"/>
              <a:t>Name at least two drugs of each group.</a:t>
            </a:r>
          </a:p>
          <a:p>
            <a:pPr lvl="0"/>
            <a:r>
              <a:rPr lang="en-US" dirty="0" smtClean="0"/>
              <a:t>Describe the mechanism of action of these drug groups.</a:t>
            </a:r>
          </a:p>
          <a:p>
            <a:pPr lvl="0"/>
            <a:r>
              <a:rPr lang="en-US" dirty="0" smtClean="0"/>
              <a:t>List major adverse effects and contraindications of these drugs. </a:t>
            </a:r>
          </a:p>
          <a:p>
            <a:pPr lvl="0"/>
            <a:r>
              <a:rPr lang="en-US" dirty="0" smtClean="0"/>
              <a:t>Discuss the stepped care strategy in hypertension management.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Categories of hypertension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of hypertension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Etiology / causes of hypertension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Cardiovascular risk factors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Target organ damage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Drugs used to treat hypertension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Drugs used to treat hypertension (contd.)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132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Management of hypertension</vt:lpstr>
      <vt:lpstr>objectives</vt:lpstr>
      <vt:lpstr>Categories of hypertension</vt:lpstr>
      <vt:lpstr>Classification of hypertension</vt:lpstr>
      <vt:lpstr>Etiology / causes of hypertension</vt:lpstr>
      <vt:lpstr>Cardiovascular risk factors</vt:lpstr>
      <vt:lpstr>Target organ damage </vt:lpstr>
      <vt:lpstr>Drugs used to treat hypertension</vt:lpstr>
      <vt:lpstr>Drugs used to treat hypertension (contd.)</vt:lpstr>
      <vt:lpstr>Drugs used to treat hypertension (contd.)</vt:lpstr>
      <vt:lpstr>Slide 11</vt:lpstr>
      <vt:lpstr>Slide 12</vt:lpstr>
      <vt:lpstr>Slide 13</vt:lpstr>
      <vt:lpstr>Subclass          MOA                 effecs                 clinical applications   toxicity</vt:lpstr>
      <vt:lpstr>Stepped care strategy for hypertension A-ACE inhibitors, B-beta blockers, c-calcium channel blocker, D- Diuretics  </vt:lpstr>
      <vt:lpstr>Preferred antihypertensive in secondary hypertension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SABOOR</dc:creator>
  <cp:lastModifiedBy>SABOOR</cp:lastModifiedBy>
  <cp:revision>9</cp:revision>
  <dcterms:created xsi:type="dcterms:W3CDTF">2013-10-28T23:20:34Z</dcterms:created>
  <dcterms:modified xsi:type="dcterms:W3CDTF">2014-11-01T16:12:19Z</dcterms:modified>
</cp:coreProperties>
</file>