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390E-0D81-4D3D-8BB2-BA86CE8A5F2E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D95E7-0C56-488D-9192-1C58B488C4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773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390E-0D81-4D3D-8BB2-BA86CE8A5F2E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D95E7-0C56-488D-9192-1C58B488C4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257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390E-0D81-4D3D-8BB2-BA86CE8A5F2E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D95E7-0C56-488D-9192-1C58B488C4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20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390E-0D81-4D3D-8BB2-BA86CE8A5F2E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D95E7-0C56-488D-9192-1C58B488C4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300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390E-0D81-4D3D-8BB2-BA86CE8A5F2E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D95E7-0C56-488D-9192-1C58B488C4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841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390E-0D81-4D3D-8BB2-BA86CE8A5F2E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D95E7-0C56-488D-9192-1C58B488C4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293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390E-0D81-4D3D-8BB2-BA86CE8A5F2E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D95E7-0C56-488D-9192-1C58B488C4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543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390E-0D81-4D3D-8BB2-BA86CE8A5F2E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D95E7-0C56-488D-9192-1C58B488C4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7756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390E-0D81-4D3D-8BB2-BA86CE8A5F2E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D95E7-0C56-488D-9192-1C58B488C4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701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390E-0D81-4D3D-8BB2-BA86CE8A5F2E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D95E7-0C56-488D-9192-1C58B488C4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854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390E-0D81-4D3D-8BB2-BA86CE8A5F2E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D95E7-0C56-488D-9192-1C58B488C4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204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2390E-0D81-4D3D-8BB2-BA86CE8A5F2E}" type="datetimeFigureOut">
              <a:rPr lang="ar-SA" smtClean="0"/>
              <a:t>24/06/36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D95E7-0C56-488D-9192-1C58B488C4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9147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7" name="Picture 3" descr="C:\Users\7\Desktop\مجلد جديد ‫(2)‬\مجلد جديد ‫(8)‬\للتحميل علوم تربوية وتدريب\د احلام دسوقى عارف\البطاقة العلمية سيدات\منال الحجي دعاء علياء غادة ابتهال سلطانة-\شريحة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18908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2015-04-13T14:05:52Z</dcterms:created>
  <dcterms:modified xsi:type="dcterms:W3CDTF">2015-04-13T14:10:14Z</dcterms:modified>
</cp:coreProperties>
</file>