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D286-33A6-4BDE-A6C0-0E402E347F00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14329-91BD-4010-A56F-7F800B6744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D286-33A6-4BDE-A6C0-0E402E347F00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14329-91BD-4010-A56F-7F800B6744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D286-33A6-4BDE-A6C0-0E402E347F00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14329-91BD-4010-A56F-7F800B6744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D286-33A6-4BDE-A6C0-0E402E347F00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14329-91BD-4010-A56F-7F800B6744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D286-33A6-4BDE-A6C0-0E402E347F00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14329-91BD-4010-A56F-7F800B6744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D286-33A6-4BDE-A6C0-0E402E347F00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14329-91BD-4010-A56F-7F800B6744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D286-33A6-4BDE-A6C0-0E402E347F00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14329-91BD-4010-A56F-7F800B6744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D286-33A6-4BDE-A6C0-0E402E347F00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14329-91BD-4010-A56F-7F800B6744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D286-33A6-4BDE-A6C0-0E402E347F00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14329-91BD-4010-A56F-7F800B6744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D286-33A6-4BDE-A6C0-0E402E347F00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14329-91BD-4010-A56F-7F800B6744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D286-33A6-4BDE-A6C0-0E402E347F00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14329-91BD-4010-A56F-7F800B6744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DD286-33A6-4BDE-A6C0-0E402E347F00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14329-91BD-4010-A56F-7F800B67442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6" y="500042"/>
            <a:ext cx="3654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http://faculty.mu.edu.sa/kabdelhami</a:t>
            </a:r>
            <a:endParaRPr lang="fr-FR" dirty="0"/>
          </a:p>
        </p:txBody>
      </p:sp>
      <p:pic>
        <p:nvPicPr>
          <p:cNvPr id="1026" name="Picture 2" descr="C:\Users\Nihel\Desktop\ELGHAT\BUSINESS\khaled kambchaoui\khaled kambchaou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144000" cy="27569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2015-03-29T10:31:07Z</dcterms:created>
  <dcterms:modified xsi:type="dcterms:W3CDTF">2015-03-29T10:31:37Z</dcterms:modified>
</cp:coreProperties>
</file>