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1" r:id="rId3"/>
    <p:sldId id="262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11/02/37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11/02/37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11/02/37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11/02/37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11/02/37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11/02/37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11/02/37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11/02/37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11/02/37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11/02/37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11/02/37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11/02/37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404664"/>
            <a:ext cx="8424936" cy="5234136"/>
          </a:xfrm>
        </p:spPr>
        <p:txBody>
          <a:bodyPr>
            <a:noAutofit/>
          </a:bodyPr>
          <a:lstStyle/>
          <a:p>
            <a:pPr algn="just"/>
            <a:r>
              <a:rPr lang="ar-SA" sz="4000" dirty="0">
                <a:solidFill>
                  <a:schemeClr val="tx1"/>
                </a:solidFill>
              </a:rPr>
              <a:t>في إطار سعيها لزيادة الوعي الأكاديمي في أوساط طلاب قسم القانون، نظمت لجنة الارشاد الأكاديمي بقسم القانون بتاريخ الاحد الموافق3/2/1437ه ورشتي عمل في وقت متزامن بكل من المدينة الجامعية بالمجمعة ومبني شعب كلية إدارة الإعمال بالزلفي وحملت عنوان (أهمية الارشاد الأكاديمي في العملية التعليمية) وكانت الفعاليات على الوجه الاتي:</a:t>
            </a:r>
          </a:p>
          <a:p>
            <a:pPr algn="just"/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76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404664"/>
            <a:ext cx="8424936" cy="5234136"/>
          </a:xfrm>
        </p:spPr>
        <p:txBody>
          <a:bodyPr>
            <a:noAutofit/>
          </a:bodyPr>
          <a:lstStyle/>
          <a:p>
            <a:pPr algn="just"/>
            <a:r>
              <a:rPr lang="ar-SA" sz="2800" b="1" dirty="0" smtClean="0">
                <a:solidFill>
                  <a:schemeClr val="tx1"/>
                </a:solidFill>
              </a:rPr>
              <a:t>اولا</a:t>
            </a:r>
            <a:r>
              <a:rPr lang="ar-SA" sz="2800" b="1" dirty="0">
                <a:solidFill>
                  <a:schemeClr val="tx1"/>
                </a:solidFill>
              </a:rPr>
              <a:t>: ورشة عمل المجمعة:</a:t>
            </a:r>
          </a:p>
          <a:p>
            <a:pPr algn="just"/>
            <a:r>
              <a:rPr lang="ar-SA" sz="2800" dirty="0">
                <a:solidFill>
                  <a:schemeClr val="tx1"/>
                </a:solidFill>
              </a:rPr>
              <a:t>شارك في تقديم المادة العلمية للورشة كل من الدكتور /حيدر بشير محمد -رئيس لجنة الارشاد الأكاديمي والدكتور /هاشم بني خلف -عضو لجنة الارشاد الأكاديمي، شارك بالحضور عدد (57) طالبا من مختلف المستويات.</a:t>
            </a:r>
          </a:p>
          <a:p>
            <a:pPr algn="just"/>
            <a:r>
              <a:rPr lang="ar-SA" sz="2800" b="1" dirty="0">
                <a:solidFill>
                  <a:schemeClr val="tx1"/>
                </a:solidFill>
              </a:rPr>
              <a:t>ثانيا: ورشة عمل الزلفي:</a:t>
            </a:r>
          </a:p>
          <a:p>
            <a:pPr algn="just"/>
            <a:r>
              <a:rPr lang="ar-SA" sz="2800" dirty="0">
                <a:solidFill>
                  <a:schemeClr val="tx1"/>
                </a:solidFill>
              </a:rPr>
              <a:t>شارك في تقديم الورشة كل من الدكتور فادي </a:t>
            </a:r>
            <a:r>
              <a:rPr lang="ar-SA" sz="2800" dirty="0" err="1">
                <a:solidFill>
                  <a:schemeClr val="tx1"/>
                </a:solidFill>
              </a:rPr>
              <a:t>شعيشع</a:t>
            </a:r>
            <a:r>
              <a:rPr lang="ar-SA" sz="2800" dirty="0">
                <a:solidFill>
                  <a:schemeClr val="tx1"/>
                </a:solidFill>
              </a:rPr>
              <a:t> – عضو لجنة الارشاد الأكاديمي والدكتور/ أبكر اسماعيل -عضو هيئة التدريس بقسم القانون.</a:t>
            </a:r>
          </a:p>
          <a:p>
            <a:pPr algn="just"/>
            <a:r>
              <a:rPr lang="ar-SA" sz="2800" dirty="0">
                <a:solidFill>
                  <a:schemeClr val="tx1"/>
                </a:solidFill>
              </a:rPr>
              <a:t>حضر الورشة عدد(78) طالبا، وكان غالبية الطلاب الحضور من المستجدين.</a:t>
            </a:r>
          </a:p>
          <a:p>
            <a:pPr algn="just"/>
            <a:r>
              <a:rPr lang="ar-SA" sz="2800" dirty="0">
                <a:solidFill>
                  <a:schemeClr val="tx1"/>
                </a:solidFill>
              </a:rPr>
              <a:t>تم توزيع عدد من المطويات على الطلاب تمثلت في (البطاقة الجامعية، مفاهيم جامعية ومصطلحات اكاديمية، نظام الدراسة، البطاقة الجامعية).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801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404664"/>
            <a:ext cx="8424936" cy="5234136"/>
          </a:xfrm>
        </p:spPr>
        <p:txBody>
          <a:bodyPr>
            <a:noAutofit/>
          </a:bodyPr>
          <a:lstStyle/>
          <a:p>
            <a:pPr algn="just"/>
            <a:r>
              <a:rPr lang="ar-SA" sz="2000" b="1" dirty="0" smtClean="0">
                <a:solidFill>
                  <a:schemeClr val="tx1"/>
                </a:solidFill>
              </a:rPr>
              <a:t>ثالثا</a:t>
            </a:r>
            <a:r>
              <a:rPr lang="ar-SA" sz="2000" b="1" dirty="0">
                <a:solidFill>
                  <a:schemeClr val="tx1"/>
                </a:solidFill>
              </a:rPr>
              <a:t>: محاور الورشة:</a:t>
            </a:r>
          </a:p>
          <a:p>
            <a:pPr algn="just"/>
            <a:r>
              <a:rPr lang="ar-SA" sz="2000" dirty="0">
                <a:solidFill>
                  <a:schemeClr val="tx1"/>
                </a:solidFill>
              </a:rPr>
              <a:t>اشتملت الورشة على المحاور الاتية – (والتي قدمت على الطلاب على عروض تقديمية): -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ar-SA" sz="2000" dirty="0">
                <a:solidFill>
                  <a:schemeClr val="tx1"/>
                </a:solidFill>
              </a:rPr>
              <a:t>1-	مفهوم الارشاد الأكاديمي.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ar-SA" sz="2000" dirty="0">
                <a:solidFill>
                  <a:schemeClr val="tx1"/>
                </a:solidFill>
              </a:rPr>
              <a:t>2-	محاور الارشاد الأكاديمي (الطالب، المؤسسة التعليمية، المرشد الأكاديمي، عمادة القبول والتسجيل، القسم العلمي).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ar-SA" sz="2000" dirty="0">
                <a:solidFill>
                  <a:schemeClr val="tx1"/>
                </a:solidFill>
              </a:rPr>
              <a:t>3-	مجالات الارشاد الأكاديمي (الارشاد التعليمي، الارشاد النفسي، الارشاد الوقائي، الارشاد الوظيفي).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ar-SA" sz="2000" dirty="0">
                <a:solidFill>
                  <a:schemeClr val="tx1"/>
                </a:solidFill>
              </a:rPr>
              <a:t>4-	مهام المرشد الأكاديمي.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ar-SA" sz="2000" dirty="0">
                <a:solidFill>
                  <a:schemeClr val="tx1"/>
                </a:solidFill>
              </a:rPr>
              <a:t>5-	مهارات المرشد الأكاديمي.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ar-SA" sz="2000" dirty="0">
                <a:solidFill>
                  <a:schemeClr val="tx1"/>
                </a:solidFill>
              </a:rPr>
              <a:t>6-	اليات تفعيل الارشاد الأكاديمي (الارشاد الفردي، الارشاد الجماعي).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ar-SA" sz="2000" dirty="0">
                <a:solidFill>
                  <a:schemeClr val="tx1"/>
                </a:solidFill>
              </a:rPr>
              <a:t>7-	الاليات العملية التنفيذية لإرشاد الطالب وتوجيهه (تنفيذ ورش عمل تثقيفية، توفير دليل الارشاد الأكاديمي، تجهيز ملفات متابعة اكاديمية للطلاب).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ar-SA" sz="2000" dirty="0">
                <a:solidFill>
                  <a:schemeClr val="tx1"/>
                </a:solidFill>
              </a:rPr>
              <a:t>8-	توفير وثائق الارشاد الأكاديمي.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ar-SA" sz="2000" dirty="0">
                <a:solidFill>
                  <a:schemeClr val="tx1"/>
                </a:solidFill>
              </a:rPr>
              <a:t>9-	توفير سبل تواصل متنوعة بين المرشدين والطلاب.</a:t>
            </a:r>
          </a:p>
          <a:p>
            <a:pPr algn="just"/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801219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عرض على الشاشة (3:4)‏</PresentationFormat>
  <Paragraphs>18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Gomana&amp;Gody</dc:creator>
  <cp:lastModifiedBy>HAMADA_ADEL82@YAHOO.COM</cp:lastModifiedBy>
  <cp:revision>1</cp:revision>
  <dcterms:created xsi:type="dcterms:W3CDTF">2015-11-23T06:14:40Z</dcterms:created>
  <dcterms:modified xsi:type="dcterms:W3CDTF">2015-11-23T06:17:04Z</dcterms:modified>
</cp:coreProperties>
</file>