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64BE-28EE-4032-A8D7-35ED346458C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27FE3-8A8D-4AF6-BD0C-36854C9835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64BE-28EE-4032-A8D7-35ED346458C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27FE3-8A8D-4AF6-BD0C-36854C9835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64BE-28EE-4032-A8D7-35ED346458C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27FE3-8A8D-4AF6-BD0C-36854C9835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64BE-28EE-4032-A8D7-35ED346458C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27FE3-8A8D-4AF6-BD0C-36854C9835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64BE-28EE-4032-A8D7-35ED346458C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27FE3-8A8D-4AF6-BD0C-36854C9835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64BE-28EE-4032-A8D7-35ED346458C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27FE3-8A8D-4AF6-BD0C-36854C9835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64BE-28EE-4032-A8D7-35ED346458C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27FE3-8A8D-4AF6-BD0C-36854C9835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64BE-28EE-4032-A8D7-35ED346458C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27FE3-8A8D-4AF6-BD0C-36854C9835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64BE-28EE-4032-A8D7-35ED346458C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27FE3-8A8D-4AF6-BD0C-36854C9835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64BE-28EE-4032-A8D7-35ED346458C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27FE3-8A8D-4AF6-BD0C-36854C9835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64BE-28EE-4032-A8D7-35ED346458C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27FE3-8A8D-4AF6-BD0C-36854C9835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B64BE-28EE-4032-A8D7-35ED346458C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27FE3-8A8D-4AF6-BD0C-36854C98352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034" y="714356"/>
            <a:ext cx="3506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http://faculty.mu.edu.sa/jmajdoubi</a:t>
            </a:r>
            <a:endParaRPr lang="fr-FR" dirty="0"/>
          </a:p>
        </p:txBody>
      </p:sp>
      <p:pic>
        <p:nvPicPr>
          <p:cNvPr id="1026" name="Picture 2" descr="C:\Users\Nihel\Desktop\ELGHAT\Nouveau dossier\jihen majdoubi\jihen majdoub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9144000" cy="2772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2015-04-04T19:17:14Z</dcterms:created>
  <dcterms:modified xsi:type="dcterms:W3CDTF">2015-04-04T19:18:50Z</dcterms:modified>
</cp:coreProperties>
</file>