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aculty.mu.edu.sa/jaloma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187624" y="1210491"/>
            <a:ext cx="334155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  <a:hlinkClick r:id="rId2"/>
              </a:rPr>
              <a:t>http://faculty.mu.edu.sa/jalomar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708920"/>
            <a:ext cx="6912768" cy="19316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</cp:revision>
  <dcterms:created xsi:type="dcterms:W3CDTF">2015-04-10T09:16:03Z</dcterms:created>
  <dcterms:modified xsi:type="dcterms:W3CDTF">2015-04-10T09:21:46Z</dcterms:modified>
</cp:coreProperties>
</file>