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8ACF7-D6C2-4FA8-9132-FB0D6CBB8E7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47CFB-4AE8-4B99-8133-F4B39520284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428604"/>
            <a:ext cx="3466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http://faculty.mu.edu.sa/jalmsedin</a:t>
            </a:r>
            <a:endParaRPr lang="fr-FR" dirty="0"/>
          </a:p>
        </p:txBody>
      </p:sp>
      <p:pic>
        <p:nvPicPr>
          <p:cNvPr id="1026" name="Picture 2" descr="C:\Users\Nihel\Desktop\ELGHAT\Nouveau dossier\jamel msidin\jamel msid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23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2015-04-04T20:00:23Z</dcterms:created>
  <dcterms:modified xsi:type="dcterms:W3CDTF">2015-04-04T20:01:17Z</dcterms:modified>
</cp:coreProperties>
</file>