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mu.edu.sa/hzrelly" TargetMode="External"/><Relationship Id="rId2" Type="http://schemas.openxmlformats.org/officeDocument/2006/relationships/hyperlink" Target="http://mu.edu.sa/sites/default/files/content-files/slm101_1.docx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3000817"/>
            <a:ext cx="7381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endParaRPr lang="fr-FR" sz="1200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9512" y="778443"/>
            <a:ext cx="324236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  <a:hlinkClick r:id="rId3"/>
              </a:rPr>
              <a:t>http://faculty.mu.edu.sa/hzrelly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3140968"/>
            <a:ext cx="5267325" cy="1590675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2047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6604</TotalTime>
  <Words>3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125</cp:revision>
  <dcterms:created xsi:type="dcterms:W3CDTF">2015-04-10T09:16:03Z</dcterms:created>
  <dcterms:modified xsi:type="dcterms:W3CDTF">2015-04-19T08:27:51Z</dcterms:modified>
</cp:coreProperties>
</file>