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CED7-9EBB-4D8B-8E9D-0FF25FE315DC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F5546-FAF8-43E5-A3CE-47236EBE631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CED7-9EBB-4D8B-8E9D-0FF25FE315DC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F5546-FAF8-43E5-A3CE-47236EBE631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CED7-9EBB-4D8B-8E9D-0FF25FE315DC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F5546-FAF8-43E5-A3CE-47236EBE631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CED7-9EBB-4D8B-8E9D-0FF25FE315DC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F5546-FAF8-43E5-A3CE-47236EBE631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CED7-9EBB-4D8B-8E9D-0FF25FE315DC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F5546-FAF8-43E5-A3CE-47236EBE631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CED7-9EBB-4D8B-8E9D-0FF25FE315DC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F5546-FAF8-43E5-A3CE-47236EBE631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CED7-9EBB-4D8B-8E9D-0FF25FE315DC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F5546-FAF8-43E5-A3CE-47236EBE631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CED7-9EBB-4D8B-8E9D-0FF25FE315DC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F5546-FAF8-43E5-A3CE-47236EBE631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CED7-9EBB-4D8B-8E9D-0FF25FE315DC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F5546-FAF8-43E5-A3CE-47236EBE631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CED7-9EBB-4D8B-8E9D-0FF25FE315DC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F5546-FAF8-43E5-A3CE-47236EBE631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CED7-9EBB-4D8B-8E9D-0FF25FE315DC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F5546-FAF8-43E5-A3CE-47236EBE631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FCED7-9EBB-4D8B-8E9D-0FF25FE315DC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6F5546-FAF8-43E5-A3CE-47236EBE631A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28596" y="428604"/>
            <a:ext cx="35771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http://faculty.mu.edu.sa/hhamouda</a:t>
            </a:r>
            <a:endParaRPr lang="fr-FR" dirty="0"/>
          </a:p>
        </p:txBody>
      </p:sp>
      <p:pic>
        <p:nvPicPr>
          <p:cNvPr id="1026" name="Picture 2" descr="C:\Users\Nihel\Desktop\ELGHAT\hassen hamouda\hassen hamoud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57298"/>
            <a:ext cx="9144000" cy="28072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Nihel</dc:creator>
  <cp:lastModifiedBy>Nihel</cp:lastModifiedBy>
  <cp:revision>1</cp:revision>
  <dcterms:created xsi:type="dcterms:W3CDTF">2015-03-26T22:10:13Z</dcterms:created>
  <dcterms:modified xsi:type="dcterms:W3CDTF">2015-03-26T22:12:31Z</dcterms:modified>
</cp:coreProperties>
</file>