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9DF62-3334-4C74-A94C-67F9680D9C0F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A4F3A-0BDF-49FE-A72C-93649EF23B4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428604"/>
            <a:ext cx="3238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http://faculty.mu.edu.sa/hsanad</a:t>
            </a:r>
            <a:endParaRPr lang="fr-FR" dirty="0"/>
          </a:p>
        </p:txBody>
      </p:sp>
      <p:pic>
        <p:nvPicPr>
          <p:cNvPr id="1026" name="Picture 2" descr="C:\Users\Nihel\Desktop\ELGHAT\english\hanan sanad\hanan san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27358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2015-03-27T20:28:05Z</dcterms:created>
  <dcterms:modified xsi:type="dcterms:W3CDTF">2015-03-27T20:29:06Z</dcterms:modified>
</cp:coreProperties>
</file>