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14282" y="1357298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في يوم الثلاثاء الموافق 18/ 1/1433 تم عمل ورشة عمل بعنوان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</a:t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تحت اشراف الاستاذة فاطمة لطيف وبمشاركة طالبات المستوى الثالث من قسم النظم الادارية وقد تم من خلال الورشة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تشجيع الطالبات إلى عمل العديد من المشاريع الخاصة وكيفية عمل دراسات الجدوى وبناء مشروع خاص</a:t>
            </a:r>
            <a:endParaRPr kumimoji="0" lang="ar-S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8860" y="571480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24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17</cp:revision>
  <dcterms:created xsi:type="dcterms:W3CDTF">2014-10-11T16:45:30Z</dcterms:created>
  <dcterms:modified xsi:type="dcterms:W3CDTF">2015-04-20T09:47:56Z</dcterms:modified>
</cp:coreProperties>
</file>