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83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906625"/>
            <a:ext cx="5276850" cy="35052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3914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770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490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214282" y="1357298"/>
            <a:ext cx="871543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في يوم الثلاثاء الموافق 18/ 1/1433 تم عمل ورشة عمل بعنوان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"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استراتيجية ريادة الاعمال والاستثمار الخاص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"</a:t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تحت اشراف الاستاذة فاطمة لطيف وبمشاركة طالبات المستوى الثالث من قسم النظم الادارية وقد تم من خلال الورشة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تشجيع الطالبات إلى عمل العديد من المشاريع الخاصة وكيفية عمل دراسات الجدوى وبناء مشروع خاص</a:t>
            </a:r>
            <a:endParaRPr kumimoji="0" lang="ar-SA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428860" y="571480"/>
            <a:ext cx="4570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استراتيجية ريادة الاعمال والاستثمار الخاص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</TotalTime>
  <Words>24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alrc</dc:creator>
  <cp:lastModifiedBy>pc</cp:lastModifiedBy>
  <cp:revision>17</cp:revision>
  <dcterms:created xsi:type="dcterms:W3CDTF">2014-10-11T16:45:30Z</dcterms:created>
  <dcterms:modified xsi:type="dcterms:W3CDTF">2015-04-20T05:31:45Z</dcterms:modified>
</cp:coreProperties>
</file>