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67FA4C-7FFE-4325-BC18-63849C87D586}" type="datetimeFigureOut">
              <a:rPr lang="ar-SA" smtClean="0"/>
              <a:pPr/>
              <a:t>02/07/1436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BDE0091-1198-4901-A1A4-CEAEE38F68D1}" type="slidenum">
              <a:rPr lang="ar-SA" smtClean="0"/>
              <a:pPr/>
              <a:t>‹N°›</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E67FA4C-7FFE-4325-BC18-63849C87D586}" type="datetimeFigureOut">
              <a:rPr lang="ar-SA" smtClean="0"/>
              <a:pPr/>
              <a:t>02/07/1436</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BDE0091-1198-4901-A1A4-CEAEE38F68D1}"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sp>
        <p:nvSpPr>
          <p:cNvPr id="1030" name="Rectangle 6"/>
          <p:cNvSpPr>
            <a:spLocks noChangeArrowheads="1"/>
          </p:cNvSpPr>
          <p:nvPr/>
        </p:nvSpPr>
        <p:spPr bwMode="auto">
          <a:xfrm>
            <a:off x="0" y="1219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4648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7839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pic>
        <p:nvPicPr>
          <p:cNvPr id="1033" name="Picture 34"/>
          <p:cNvPicPr>
            <a:picLocks noChangeAspect="1" noChangeArrowheads="1"/>
          </p:cNvPicPr>
          <p:nvPr/>
        </p:nvPicPr>
        <p:blipFill>
          <a:blip r:embed="rId2" cstate="print"/>
          <a:srcRect/>
          <a:stretch>
            <a:fillRect/>
          </a:stretch>
        </p:blipFill>
        <p:spPr bwMode="auto">
          <a:xfrm>
            <a:off x="0" y="14906625"/>
            <a:ext cx="5276850" cy="3505200"/>
          </a:xfrm>
          <a:prstGeom prst="rect">
            <a:avLst/>
          </a:prstGeom>
          <a:noFill/>
        </p:spPr>
      </p:pic>
      <p:sp>
        <p:nvSpPr>
          <p:cNvPr id="1039" name="Rectangle 15"/>
          <p:cNvSpPr>
            <a:spLocks noChangeArrowheads="1"/>
          </p:cNvSpPr>
          <p:nvPr/>
        </p:nvSpPr>
        <p:spPr bwMode="auto">
          <a:xfrm>
            <a:off x="0" y="1209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16"/>
          <p:cNvSpPr>
            <a:spLocks noChangeArrowheads="1"/>
          </p:cNvSpPr>
          <p:nvPr/>
        </p:nvSpPr>
        <p:spPr bwMode="auto">
          <a:xfrm>
            <a:off x="0" y="3914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0" y="7705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0" y="14906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sp>
        <p:nvSpPr>
          <p:cNvPr id="1049" name="Rectangle 25"/>
          <p:cNvSpPr>
            <a:spLocks noChangeArrowheads="1"/>
          </p:cNvSpPr>
          <p:nvPr/>
        </p:nvSpPr>
        <p:spPr bwMode="auto">
          <a:xfrm>
            <a:off x="357158" y="785794"/>
            <a:ext cx="8286808" cy="24314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دورة مهارات التفوق الجامعي</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r>
            <a:br>
              <a:rPr kumimoji="0" lang="en-US"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br>
            <a:r>
              <a:rPr kumimoji="0" lang="ar-SA" sz="20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أقيمت في كلية العلوم والدراسات الإنسانية بالغاط دورة حول مهارات التفوق الجامعي يوم الثلاثاء الموافق 11/1/1433هــ بواقع ساعتان من الساعة (10-12) ظهراً، حيث سجل في الدورة ما يزيد عن الخمسون طالباً وقد أعطى المحاضرة الدكتور أحمد فايز الزعبي، والذي ركز بمحاضرته على أسرار التفوق الجامعي في كافة الأصعدة الدراسية والأنشطة اللاصفية من خلال تحقيق الحماس الذاتي واختيار الأصدقاء بعناية فائقة، والوثوق بالقدرات الذاتية وغيرها من المهارات</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1459</TotalTime>
  <Words>4</Words>
  <Application>Microsoft Office PowerPoint</Application>
  <PresentationFormat>Affichage à l'écran (4:3)</PresentationFormat>
  <Paragraphs>3</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Office Theme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alrc</dc:creator>
  <cp:lastModifiedBy>pc</cp:lastModifiedBy>
  <cp:revision>15</cp:revision>
  <dcterms:created xsi:type="dcterms:W3CDTF">2014-10-11T16:45:30Z</dcterms:created>
  <dcterms:modified xsi:type="dcterms:W3CDTF">2015-04-20T07:15:27Z</dcterms:modified>
</cp:coreProperties>
</file>