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219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464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7839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3" name="Picture 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906625"/>
            <a:ext cx="5276850" cy="3505200"/>
          </a:xfrm>
          <a:prstGeom prst="rect">
            <a:avLst/>
          </a:prstGeom>
          <a:noFill/>
        </p:spPr>
      </p:pic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3914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7705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14906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28" name="Picture 2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571480"/>
            <a:ext cx="7500990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1433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Office Theme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alrc</dc:creator>
  <cp:lastModifiedBy>pc</cp:lastModifiedBy>
  <cp:revision>12</cp:revision>
  <dcterms:created xsi:type="dcterms:W3CDTF">2014-10-11T16:45:30Z</dcterms:created>
  <dcterms:modified xsi:type="dcterms:W3CDTF">2015-04-20T05:30:22Z</dcterms:modified>
</cp:coreProperties>
</file>