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83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906625"/>
            <a:ext cx="5276850" cy="3505200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3914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7705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4906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7" name="Picture 2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571480"/>
            <a:ext cx="7715304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alrc</dc:creator>
  <cp:lastModifiedBy>pc</cp:lastModifiedBy>
  <cp:revision>10</cp:revision>
  <dcterms:created xsi:type="dcterms:W3CDTF">2014-10-11T16:45:30Z</dcterms:created>
  <dcterms:modified xsi:type="dcterms:W3CDTF">2015-04-20T05:31:26Z</dcterms:modified>
</cp:coreProperties>
</file>