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27" name="Picture 2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571480"/>
            <a:ext cx="771530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pc</cp:lastModifiedBy>
  <cp:revision>10</cp:revision>
  <dcterms:created xsi:type="dcterms:W3CDTF">2014-10-11T16:45:30Z</dcterms:created>
  <dcterms:modified xsi:type="dcterms:W3CDTF">2015-04-20T05:31:26Z</dcterms:modified>
</cp:coreProperties>
</file>