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071546"/>
            <a:ext cx="8753475" cy="568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Rectangle 25"/>
          <p:cNvSpPr/>
          <p:nvPr/>
        </p:nvSpPr>
        <p:spPr>
          <a:xfrm>
            <a:off x="2285984" y="285728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/>
              <a:t>دورة عن كيفية إعداد دراسة الجدوى لإقامة المشاريع الصغيرة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9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pc</cp:lastModifiedBy>
  <cp:revision>9</cp:revision>
  <dcterms:created xsi:type="dcterms:W3CDTF">2014-10-11T16:45:30Z</dcterms:created>
  <dcterms:modified xsi:type="dcterms:W3CDTF">2015-04-20T09:47:07Z</dcterms:modified>
</cp:coreProperties>
</file>