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/>
              <a:t>دورة تطبيقات نظم المعلومات و دورها في حياتنا اليومية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683568" y="1969136"/>
          <a:ext cx="7560840" cy="4052151"/>
        </p:xfrm>
        <a:graphic>
          <a:graphicData uri="http://schemas.openxmlformats.org/drawingml/2006/table">
            <a:tbl>
              <a:tblPr rtl="1"/>
              <a:tblGrid>
                <a:gridCol w="3020964"/>
                <a:gridCol w="4539876"/>
              </a:tblGrid>
              <a:tr h="5252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تطبيقات نظم المعلومات و دورها في حياتنا اليومية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85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تعريف الطالب بدور نظم المعلومات في تلبية احتياجاتنا اليومية و كيفية استخدامها بالطرق المثلى و الآمنة التي تضمن أفضل النتائج.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جميع طلاب الكلية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2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8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الثلاثاء 6/6/1434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2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الإنسانية بالغاط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4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المدرب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مصعب عبد الحميد علي الحسين 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52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عدد الطلاب الذين حضروا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Times New Roman"/>
                          <a:cs typeface="Simplified Arabic"/>
                        </a:rPr>
                        <a:t>29 طالب</a:t>
                      </a:r>
                      <a:endParaRPr lang="en-US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</TotalTime>
  <Words>76</Words>
  <Application>Microsoft Office PowerPoint</Application>
  <PresentationFormat>Affichage à l'écran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مسبوك</vt:lpstr>
      <vt:lpstr>دورة تطبيقات نظم المعلومات و دورها في حياتنا اليومية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pc</cp:lastModifiedBy>
  <cp:revision>5</cp:revision>
  <dcterms:created xsi:type="dcterms:W3CDTF">2013-06-26T10:02:34Z</dcterms:created>
  <dcterms:modified xsi:type="dcterms:W3CDTF">2015-04-20T10:12:05Z</dcterms:modified>
</cp:coreProperties>
</file>