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ar-SA" b="1" dirty="0" smtClean="0"/>
              <a:t>دورة مهارات التفوق الجامعي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1259632" y="1988840"/>
          <a:ext cx="6984775" cy="4104455"/>
        </p:xfrm>
        <a:graphic>
          <a:graphicData uri="http://schemas.openxmlformats.org/drawingml/2006/table">
            <a:tbl>
              <a:tblPr rtl="1"/>
              <a:tblGrid>
                <a:gridCol w="2853905"/>
                <a:gridCol w="4130870"/>
              </a:tblGrid>
              <a:tr h="53202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Times New Roman"/>
                          <a:cs typeface="Simplified Arabic"/>
                        </a:rPr>
                        <a:t>اسم  البرنامج التدريبي</a:t>
                      </a:r>
                      <a:endParaRPr lang="en-US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مهارات التفوق الجامعي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707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اهداف 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تنمية مفهوم النجاح الحقيقي على انه الشعور الذاتي الداخلي بتحقيق ما يصبو إليه الإنسان من خير, وزيادة الثقة بالنفس وتنمية القدرات الذاتية الكامنة عنده.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02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الفئة المستهدفة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جميع طلاب الكلية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9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تاريخ تنفيذ البرنامج التدريبي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الأحد  4/6/1434هـ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9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مكان انعقاد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كلية العلوم والدراسات الانسانية بالغاط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026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اسم المدرب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latin typeface="Calibri"/>
                          <a:ea typeface="Times New Roman"/>
                          <a:cs typeface="Simplified Arabic"/>
                        </a:rPr>
                        <a:t>د. أحمد فايز الزعبي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9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Times New Roman"/>
                          <a:cs typeface="Simplified Arabic"/>
                        </a:rPr>
                        <a:t>عدد الطلاب الذين حضروا  البرنامج</a:t>
                      </a:r>
                      <a:endParaRPr lang="en-US" sz="180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latin typeface="Calibri"/>
                          <a:ea typeface="Times New Roman"/>
                          <a:cs typeface="Simplified Arabic"/>
                        </a:rPr>
                        <a:t>31 طالب</a:t>
                      </a:r>
                      <a:endParaRPr lang="en-US" sz="1800" dirty="0">
                        <a:latin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</TotalTime>
  <Words>71</Words>
  <Application>Microsoft Office PowerPoint</Application>
  <PresentationFormat>Affichage à l'écran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مسبوك</vt:lpstr>
      <vt:lpstr>دورة مهارات التفوق الجامعي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دورة مهارات التفوق الجامعي</dc:title>
  <dc:creator>مستخدم</dc:creator>
  <cp:lastModifiedBy>pc</cp:lastModifiedBy>
  <cp:revision>2</cp:revision>
  <dcterms:created xsi:type="dcterms:W3CDTF">2013-06-26T10:02:34Z</dcterms:created>
  <dcterms:modified xsi:type="dcterms:W3CDTF">2015-04-20T09:55:28Z</dcterms:modified>
</cp:coreProperties>
</file>