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83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906625"/>
            <a:ext cx="5276850" cy="35052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3914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70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490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8" name="Picture 3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85728"/>
            <a:ext cx="8501122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642919"/>
            <a:ext cx="7858180" cy="1071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Office Theme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pc</cp:lastModifiedBy>
  <cp:revision>21</cp:revision>
  <dcterms:created xsi:type="dcterms:W3CDTF">2014-10-11T16:45:30Z</dcterms:created>
  <dcterms:modified xsi:type="dcterms:W3CDTF">2015-04-20T05:31:14Z</dcterms:modified>
</cp:coreProperties>
</file>