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299B2-F842-46C6-87A0-591491CBF65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F074-F3AE-4C86-B81C-651FD3E2EBD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714356"/>
            <a:ext cx="3033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http://faculty.mu.edu.sa/fmali</a:t>
            </a:r>
            <a:endParaRPr lang="fr-FR" dirty="0"/>
          </a:p>
        </p:txBody>
      </p:sp>
      <p:pic>
        <p:nvPicPr>
          <p:cNvPr id="1026" name="Picture 2" descr="C:\Users\Nihel\Desktop\ELGHAT\Nouveau dossier\faysal ali\faysal a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2746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2015-04-04T18:37:43Z</dcterms:created>
  <dcterms:modified xsi:type="dcterms:W3CDTF">2015-04-04T18:40:29Z</dcterms:modified>
</cp:coreProperties>
</file>