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3432F-2D11-4F27-9BD2-FC0BD66CDE72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6E047-8FAC-42CF-A97D-929F18333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490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3432F-2D11-4F27-9BD2-FC0BD66CDE72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6E047-8FAC-42CF-A97D-929F18333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343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3432F-2D11-4F27-9BD2-FC0BD66CDE72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6E047-8FAC-42CF-A97D-929F18333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32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3432F-2D11-4F27-9BD2-FC0BD66CDE72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6E047-8FAC-42CF-A97D-929F18333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112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3432F-2D11-4F27-9BD2-FC0BD66CDE72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6E047-8FAC-42CF-A97D-929F18333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750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3432F-2D11-4F27-9BD2-FC0BD66CDE72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6E047-8FAC-42CF-A97D-929F18333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262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3432F-2D11-4F27-9BD2-FC0BD66CDE72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6E047-8FAC-42CF-A97D-929F18333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903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3432F-2D11-4F27-9BD2-FC0BD66CDE72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6E047-8FAC-42CF-A97D-929F18333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8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3432F-2D11-4F27-9BD2-FC0BD66CDE72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6E047-8FAC-42CF-A97D-929F18333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042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3432F-2D11-4F27-9BD2-FC0BD66CDE72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6E047-8FAC-42CF-A97D-929F18333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220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3432F-2D11-4F27-9BD2-FC0BD66CDE72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6E047-8FAC-42CF-A97D-929F18333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74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3432F-2D11-4F27-9BD2-FC0BD66CDE72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6E047-8FAC-42CF-A97D-929F18333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703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5075587"/>
              </p:ext>
            </p:extLst>
          </p:nvPr>
        </p:nvGraphicFramePr>
        <p:xfrm>
          <a:off x="2514600" y="609600"/>
          <a:ext cx="3793025" cy="5007647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504376"/>
                <a:gridCol w="2288649"/>
              </a:tblGrid>
              <a:tr h="196781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الصورة</a:t>
                      </a:r>
                      <a:endParaRPr lang="en-US" sz="7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2778" marR="42778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الصوت</a:t>
                      </a:r>
                      <a:endParaRPr lang="en-US" sz="7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2778" marR="42778" marT="0" marB="0"/>
                </a:tc>
              </a:tr>
              <a:tr h="196781"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الشارة </a:t>
                      </a:r>
                      <a:r>
                        <a:rPr lang="ar-EG" sz="1100">
                          <a:effectLst/>
                        </a:rPr>
                        <a:t>35 ث</a:t>
                      </a:r>
                      <a:endParaRPr lang="en-US" sz="7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2778" marR="42778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64591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الاستديو</a:t>
                      </a:r>
                      <a:endParaRPr lang="en-US" sz="7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2778" marR="42778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المقدم:</a:t>
                      </a:r>
                      <a:endParaRPr lang="en-US" sz="700" dirty="0">
                        <a:effectLst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مرحباً بكم مشاهدينا الكرام في حلقة من برنامج نقطة </a:t>
                      </a:r>
                      <a:r>
                        <a:rPr lang="ar-SA" sz="1100" dirty="0" err="1">
                          <a:effectLst/>
                        </a:rPr>
                        <a:t>إلتقاء</a:t>
                      </a:r>
                      <a:r>
                        <a:rPr lang="ar-SA" sz="1100" dirty="0">
                          <a:effectLst/>
                        </a:rPr>
                        <a:t>..</a:t>
                      </a:r>
                      <a:endParaRPr lang="en-US" sz="700" dirty="0">
                        <a:effectLst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نقطة </a:t>
                      </a:r>
                      <a:r>
                        <a:rPr lang="ar-SA" sz="1100" dirty="0" err="1">
                          <a:effectLst/>
                        </a:rPr>
                        <a:t>إلتقاء</a:t>
                      </a:r>
                      <a:r>
                        <a:rPr lang="ar-SA" sz="1100" dirty="0">
                          <a:effectLst/>
                        </a:rPr>
                        <a:t> برنامج يتناول القضايا الجامعية لجامعة المجمعة،  وهي من أحدث الجامعات السعودية التي أنشئت عام (1430هـ/2009م).</a:t>
                      </a:r>
                      <a:endParaRPr lang="en-US" sz="700" dirty="0">
                        <a:effectLst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نتناول في موضوعاتنا هموم الطلاب وأعضاء هيئة التدريس ورغبات مجتمع محافظة المجمعة من وزارة التعليم العالي ...</a:t>
                      </a:r>
                      <a:endParaRPr lang="en-US" sz="700" dirty="0">
                        <a:effectLst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في البداية رحبوا معي في ضيف اللقاء وهو معالي الدكتور خالد بن سعد المقرن مدير جامعة المجمعة </a:t>
                      </a:r>
                      <a:endParaRPr lang="en-US" sz="700" dirty="0">
                        <a:effectLst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أهلا وسلا يكم معالي الرئيس...</a:t>
                      </a:r>
                      <a:endParaRPr lang="en-US" sz="7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2778" marR="42778" marT="0" marB="0"/>
                </a:tc>
              </a:tr>
              <a:tr h="1377467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2778" marR="42778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المقدم:</a:t>
                      </a:r>
                      <a:endParaRPr lang="en-US" sz="700">
                        <a:effectLst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المحور الأول: </a:t>
                      </a:r>
                      <a:endParaRPr lang="en-US" sz="700">
                        <a:effectLst/>
                      </a:endParaRPr>
                    </a:p>
                    <a:p>
                      <a:pPr marL="342900" marR="0" lvl="0" indent="-34290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ar-SA" sz="1100">
                          <a:effectLst/>
                        </a:rPr>
                        <a:t>في البداية معالي الرئيس لنعرّف الجمهور الكريم في جامعة المجمعة ودورها في خدمة التعليم العالي في ربوع مملكتنا الغالية..</a:t>
                      </a:r>
                      <a:endParaRPr lang="en-US" sz="700">
                        <a:effectLst/>
                      </a:endParaRPr>
                    </a:p>
                    <a:p>
                      <a:pPr marL="342900" marR="0" lvl="0" indent="-34290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ar-SA" sz="1100">
                          <a:effectLst/>
                        </a:rPr>
                        <a:t>أهمية وجود الجامعة في منطقة مثل المجمعة على الاقتصاد الوطني وعجلة التنمية البشرية  </a:t>
                      </a:r>
                      <a:endParaRPr lang="en-US" sz="7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2778" marR="42778" marT="0" marB="0"/>
                </a:tc>
              </a:tr>
              <a:tr h="590343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2778" marR="42778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المقدم:</a:t>
                      </a:r>
                      <a:endParaRPr lang="en-US" sz="700" dirty="0">
                        <a:effectLst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عذرا معالي الرئيس لنتوقف مع التقرير التالي ثم نكمل حورنا في المحور الثاني </a:t>
                      </a:r>
                      <a:endParaRPr lang="en-US" sz="7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2778" marR="4277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175125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132</Words>
  <Application>Microsoft Office PowerPoint</Application>
  <PresentationFormat>عرض على الشاشة (3:4)‏</PresentationFormat>
  <Paragraphs>18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hanan</dc:creator>
  <cp:lastModifiedBy>hanan</cp:lastModifiedBy>
  <cp:revision>1</cp:revision>
  <dcterms:created xsi:type="dcterms:W3CDTF">2015-04-07T07:09:32Z</dcterms:created>
  <dcterms:modified xsi:type="dcterms:W3CDTF">2015-04-07T07:11:41Z</dcterms:modified>
</cp:coreProperties>
</file>