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36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7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0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8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21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3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6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8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9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17EC9-556C-49B3-A670-7B0861D22C2C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3AEAB-A6AC-4427-BDFC-7306BBBF3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6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304800"/>
            <a:ext cx="7848600" cy="6172200"/>
          </a:xfrm>
        </p:spPr>
        <p:txBody>
          <a:bodyPr>
            <a:normAutofit fontScale="55000" lnSpcReduction="20000"/>
          </a:bodyPr>
          <a:lstStyle/>
          <a:p>
            <a:pPr rtl="1"/>
            <a:r>
              <a:rPr lang="ar-EG" b="1" dirty="0"/>
              <a:t>بسم الله الرحمن الرحيم</a:t>
            </a:r>
            <a:endParaRPr lang="en-US" dirty="0"/>
          </a:p>
          <a:p>
            <a:pPr rtl="1"/>
            <a:r>
              <a:rPr lang="ar-EG" b="1" dirty="0"/>
              <a:t> </a:t>
            </a:r>
            <a:endParaRPr lang="en-US" dirty="0"/>
          </a:p>
          <a:p>
            <a:pPr rtl="1"/>
            <a:r>
              <a:rPr lang="ar-EG" b="1" dirty="0"/>
              <a:t>مقترح برنامج برعاية جامعة المجمعة</a:t>
            </a:r>
            <a:endParaRPr lang="en-US" dirty="0"/>
          </a:p>
          <a:p>
            <a:pPr rtl="1"/>
            <a:r>
              <a:rPr lang="ar-EG" b="1" u="sng" dirty="0"/>
              <a:t>اسم البرنامج المقترح:</a:t>
            </a:r>
            <a:r>
              <a:rPr lang="ar-EG" b="1" dirty="0"/>
              <a:t> نقطة التقاء </a:t>
            </a:r>
            <a:endParaRPr lang="en-US" dirty="0"/>
          </a:p>
          <a:p>
            <a:pPr rtl="1"/>
            <a:r>
              <a:rPr lang="ar-EG" b="1" u="sng" dirty="0"/>
              <a:t>مده </a:t>
            </a:r>
            <a:r>
              <a:rPr lang="ar-EG" b="1" u="sng" dirty="0" err="1"/>
              <a:t>البرناج</a:t>
            </a:r>
            <a:r>
              <a:rPr lang="ar-EG" b="1" u="sng" dirty="0"/>
              <a:t>:</a:t>
            </a:r>
            <a:r>
              <a:rPr lang="ar-EG" b="1" dirty="0"/>
              <a:t>  30دقيقة</a:t>
            </a:r>
            <a:endParaRPr lang="en-US" dirty="0"/>
          </a:p>
          <a:p>
            <a:pPr rtl="1"/>
            <a:r>
              <a:rPr lang="ar-EG" b="1" u="sng" dirty="0"/>
              <a:t>دوريته :</a:t>
            </a:r>
            <a:r>
              <a:rPr lang="ar-EG" b="1" dirty="0"/>
              <a:t> اسبوعي</a:t>
            </a:r>
            <a:endParaRPr lang="en-US" dirty="0"/>
          </a:p>
          <a:p>
            <a:pPr rtl="1"/>
            <a:r>
              <a:rPr lang="ar-EG" b="1" u="sng" dirty="0"/>
              <a:t>نوع البث:</a:t>
            </a:r>
            <a:r>
              <a:rPr lang="ar-EG" b="1" dirty="0"/>
              <a:t> مسجل</a:t>
            </a:r>
            <a:endParaRPr lang="en-US" dirty="0"/>
          </a:p>
          <a:p>
            <a:pPr rtl="1"/>
            <a:r>
              <a:rPr lang="ar-EG" b="1" u="sng" dirty="0"/>
              <a:t>نوع البرنامج :</a:t>
            </a:r>
            <a:r>
              <a:rPr lang="ar-EG" b="1" dirty="0"/>
              <a:t> حواري</a:t>
            </a:r>
            <a:endParaRPr lang="en-US" dirty="0"/>
          </a:p>
          <a:p>
            <a:pPr rtl="1"/>
            <a:r>
              <a:rPr lang="ar-EG" b="1" u="sng" dirty="0"/>
              <a:t>شكل البرنامج:</a:t>
            </a:r>
            <a:endParaRPr lang="en-US" dirty="0"/>
          </a:p>
          <a:p>
            <a:pPr rtl="1"/>
            <a:r>
              <a:rPr lang="ar-EG" b="1" dirty="0"/>
              <a:t>عبارة عن برنامج حواري يختص بالقضايا الجامعية وعلاقة الدكتور بالطالب وعلاقة الجامعة بالمجتمع الخ.......</a:t>
            </a:r>
            <a:endParaRPr lang="en-US" dirty="0"/>
          </a:p>
          <a:p>
            <a:pPr rtl="1"/>
            <a:r>
              <a:rPr lang="ar-EG" b="1" dirty="0"/>
              <a:t>يكون على شكل برنامج حواري مقدم يستضيف في كل حلقه ضيف ويتخلل كل حلقه تقرير عن موضوع الحلقة مدته من 2-5 دقيقة.</a:t>
            </a:r>
            <a:endParaRPr lang="en-US" dirty="0"/>
          </a:p>
          <a:p>
            <a:pPr rtl="1"/>
            <a:r>
              <a:rPr lang="ar-EG" b="1" dirty="0"/>
              <a:t>وفي كل حلقة يوجد فاصل إعلاني واحد ليتناسب مع مده البرنامج.</a:t>
            </a:r>
            <a:endParaRPr lang="en-US" dirty="0"/>
          </a:p>
          <a:p>
            <a:pPr lvl="0" rtl="1"/>
            <a:r>
              <a:rPr lang="ar-EG" b="1" dirty="0"/>
              <a:t>سيكون شكل البرنامج في استديو على ديكور مناسب وطاولة وكرسي للمقدم وكرسي للضيف.</a:t>
            </a:r>
            <a:endParaRPr lang="en-US" dirty="0"/>
          </a:p>
          <a:p>
            <a:pPr lvl="0" rtl="1"/>
            <a:r>
              <a:rPr lang="ar-EG" b="1" dirty="0"/>
              <a:t> يصور ب3كاميرات </a:t>
            </a:r>
            <a:r>
              <a:rPr lang="ar-EG" b="1" dirty="0" err="1"/>
              <a:t>ديفي</a:t>
            </a:r>
            <a:r>
              <a:rPr lang="ar-EG" b="1" dirty="0"/>
              <a:t> كام او اتش دي بجودة عالية</a:t>
            </a:r>
            <a:endParaRPr lang="en-US" dirty="0"/>
          </a:p>
          <a:p>
            <a:pPr lvl="0" rtl="1"/>
            <a:r>
              <a:rPr lang="ar-EG" b="1" dirty="0"/>
              <a:t>إضاءة الاستديو تكون بشكل احترافي مناسب </a:t>
            </a:r>
            <a:r>
              <a:rPr lang="ar-EG" b="1" dirty="0" err="1"/>
              <a:t>لطبيعه</a:t>
            </a:r>
            <a:r>
              <a:rPr lang="ar-EG" b="1" dirty="0"/>
              <a:t> البرنامج</a:t>
            </a:r>
            <a:endParaRPr lang="en-US" dirty="0"/>
          </a:p>
          <a:p>
            <a:pPr lvl="0" rtl="1"/>
            <a:r>
              <a:rPr lang="ar-EG" b="1" dirty="0"/>
              <a:t>مونتاج التقرير وكل حلقة مونتاج ديجيتال مع عمل تصحيح لألوانه بجودة عالية.</a:t>
            </a:r>
            <a:endParaRPr lang="en-US" dirty="0"/>
          </a:p>
          <a:p>
            <a:pPr lvl="0" rtl="1"/>
            <a:r>
              <a:rPr lang="ar-EG" b="1" dirty="0"/>
              <a:t>جرافيك البرنامج والهوية الفنية تكون بألوان حديثة وجودة عالية.</a:t>
            </a:r>
            <a:endParaRPr lang="en-US" dirty="0"/>
          </a:p>
          <a:p>
            <a:pPr lvl="0" rtl="1"/>
            <a:r>
              <a:rPr lang="ar-EG" b="1" dirty="0"/>
              <a:t>إخراج البرنامج بشكل احترافي وجودة عالية.</a:t>
            </a:r>
            <a:endParaRPr lang="en-US" dirty="0"/>
          </a:p>
          <a:p>
            <a:pPr rtl="1"/>
            <a:r>
              <a:rPr lang="ar-EG" b="1"/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559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عرض على الشاشة (3:4)‏</PresentationFormat>
  <Paragraphs>19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2015-04-07T07:07:41Z</dcterms:created>
  <dcterms:modified xsi:type="dcterms:W3CDTF">2015-04-07T07:08:33Z</dcterms:modified>
</cp:coreProperties>
</file>