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4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6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3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6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7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8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0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9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4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3D0DD-99B5-426E-8806-CDF38FD5D7A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468E-F015-495D-8EF9-8F6D2D10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1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94211" y="168118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Deanship of Libraries Affairs has chosen and installed the automatic system KOHA in early 1431. The system has been secured and installed.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General qualities of the systems KOHA: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Matching with international standards in the area of libraries and information and bibliographic data retrieval (such as automatically readable catalog structure MARC and lists of subjects and protocols Z 39.50 for data exchange).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The system is complete as it has more than one branch system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Full support for the internet service in all library operations such as providing with services and technical processing for information object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An easy Basic interface GUI for users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The system supports Arabic as well as English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5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97730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There is a possibility of periodically making a back-up of the saved data in the system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components of KOHA system 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KOHA system is composed of a number of branch systems: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The available catalog on the direct line OPAC through one interface for users from inside and outside the library on the internet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Branch system: cataloging and control setting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Branch system: Book-lending and electronic booking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Branch system for periodicals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Branch system for reports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Branch system for supplying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en-US" sz="1600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 system for inventory 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1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2015-04-08T10:13:15Z</dcterms:created>
  <dcterms:modified xsi:type="dcterms:W3CDTF">2015-04-08T10:13:35Z</dcterms:modified>
</cp:coreProperties>
</file>