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Components or the research proposal</a:t>
            </a:r>
            <a:endParaRPr lang="ar-SA" sz="32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8991600" cy="6019800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Title page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1/ Introduction:                      4/ Budget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2/ Objectives:                          5/ Work plan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3/ Methodology:                     6/ References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Study design</a:t>
            </a:r>
            <a:r>
              <a:rPr lang="en-US" b="1" dirty="0" smtClean="0">
                <a:solidFill>
                  <a:schemeClr val="tx1"/>
                </a:solidFill>
              </a:rPr>
              <a:t>:                        Annex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Study area: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Study population: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Sampling: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Data collection: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Data analysis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- Ethical concern: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</a:t>
            </a:r>
          </a:p>
          <a:p>
            <a:pPr algn="l" eaLnBrk="1" hangingPunct="1">
              <a:defRPr/>
            </a:pPr>
            <a:endParaRPr lang="en-US" sz="2800" dirty="0" smtClean="0"/>
          </a:p>
          <a:p>
            <a:pPr algn="l" eaLnBrk="1" hangingPunct="1">
              <a:defRPr/>
            </a:pPr>
            <a:endParaRPr lang="en-US" dirty="0" smtClean="0"/>
          </a:p>
          <a:p>
            <a:pPr algn="l" eaLnBrk="1" hangingPunct="1">
              <a:defRPr/>
            </a:pPr>
            <a:endParaRPr lang="ar-S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914400"/>
            <a:ext cx="7620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40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Components or the research proposal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or the research proposal</dc:title>
  <dc:creator>الصادق محمد</dc:creator>
  <cp:lastModifiedBy>الصادق محمد</cp:lastModifiedBy>
  <cp:revision>1</cp:revision>
  <dcterms:created xsi:type="dcterms:W3CDTF">2006-08-16T00:00:00Z</dcterms:created>
  <dcterms:modified xsi:type="dcterms:W3CDTF">2014-10-23T05:12:58Z</dcterms:modified>
</cp:coreProperties>
</file>