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5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4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1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6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0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9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9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1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8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9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9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14905-44D0-4685-B4C8-75756A411AC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1D0AA-8BD6-45A4-B2E4-55E66F5E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2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ab-pa.org/UploadFiles/uploadEditor/file/%D8%AC%D8%AF%D9%88%D9%84%20%D8%A7%D9%84%D9%85%D8%B9%D8%A7%D8%B1%D8%B6%20%D8%A7%D9%84%D8%AF%D9%88%D9%84%D9%8A%D8%A9.pdf" TargetMode="External"/><Relationship Id="rId2" Type="http://schemas.openxmlformats.org/officeDocument/2006/relationships/hyperlink" Target="http://www.arabpa.org/UploadFiles/uploadEditor/file/%D9%82%D8%A7%D8%A6%2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002182"/>
            <a:ext cx="6096000" cy="485363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Timings and places of some Arabian exhibitions in 2012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International Riyadh book fair, 6-16/3/2012, Riyadh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Twenty Second International Abu Dhabi book fair, Abu Dhabi, 20-25/3/2012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Seventeenth International Muscat  book fair, Muscat 12/2 -2/3/2012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Eighteenth international exhibition for publication and books, Morocco, 10-19/2/2012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getting the latest list of book affairs published by Arab Publishers Federation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http://www.arabpa.org/UploadFiles/uploadEditor/file/%D9%82%D8%A7%D8%A6%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 list of international exhibitions in 2011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http://www.arab-pa.org/UploadFiles/uploadEditor/file/%D8%AC%D8%AF%D9%88%</a:t>
            </a:r>
            <a:r>
              <a:rPr lang="ar-SA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...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2015-04-08T10:13:57Z</dcterms:created>
  <dcterms:modified xsi:type="dcterms:W3CDTF">2015-04-08T10:14:20Z</dcterms:modified>
</cp:coreProperties>
</file>