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1823C-2DB9-445D-BD2E-0071A6E9850A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8DF0-A193-40C3-85BA-09E7A30F5C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1823C-2DB9-445D-BD2E-0071A6E9850A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8DF0-A193-40C3-85BA-09E7A30F5C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1823C-2DB9-445D-BD2E-0071A6E9850A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8DF0-A193-40C3-85BA-09E7A30F5C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1823C-2DB9-445D-BD2E-0071A6E9850A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8DF0-A193-40C3-85BA-09E7A30F5C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1823C-2DB9-445D-BD2E-0071A6E9850A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8DF0-A193-40C3-85BA-09E7A30F5C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1823C-2DB9-445D-BD2E-0071A6E9850A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8DF0-A193-40C3-85BA-09E7A30F5C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1823C-2DB9-445D-BD2E-0071A6E9850A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8DF0-A193-40C3-85BA-09E7A30F5C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1823C-2DB9-445D-BD2E-0071A6E9850A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8DF0-A193-40C3-85BA-09E7A30F5C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1823C-2DB9-445D-BD2E-0071A6E9850A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8DF0-A193-40C3-85BA-09E7A30F5C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1823C-2DB9-445D-BD2E-0071A6E9850A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8DF0-A193-40C3-85BA-09E7A30F5C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1823C-2DB9-445D-BD2E-0071A6E9850A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8DF0-A193-40C3-85BA-09E7A30F5CB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1823C-2DB9-445D-BD2E-0071A6E9850A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18DF0-A193-40C3-85BA-09E7A30F5CB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642918"/>
            <a:ext cx="3066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http://faculty.mu.edu.sa/ajbeli</a:t>
            </a:r>
            <a:endParaRPr lang="fr-FR" dirty="0"/>
          </a:p>
        </p:txBody>
      </p:sp>
      <p:pic>
        <p:nvPicPr>
          <p:cNvPr id="1026" name="Picture 2" descr="C:\Users\Nihel\Desktop\ELGHAT\Nouveau dossier\anouar jbali\anouar jbal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2762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2015-04-04T19:06:52Z</dcterms:created>
  <dcterms:modified xsi:type="dcterms:W3CDTF">2015-04-04T19:08:04Z</dcterms:modified>
</cp:coreProperties>
</file>