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09BB-F847-4A7B-935A-58BAA3950226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838F-107C-4562-B624-E02D0D8F3FA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09BB-F847-4A7B-935A-58BAA3950226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838F-107C-4562-B624-E02D0D8F3FA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09BB-F847-4A7B-935A-58BAA3950226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838F-107C-4562-B624-E02D0D8F3FA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09BB-F847-4A7B-935A-58BAA3950226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838F-107C-4562-B624-E02D0D8F3FA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09BB-F847-4A7B-935A-58BAA3950226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838F-107C-4562-B624-E02D0D8F3FA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09BB-F847-4A7B-935A-58BAA3950226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838F-107C-4562-B624-E02D0D8F3FA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09BB-F847-4A7B-935A-58BAA3950226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838F-107C-4562-B624-E02D0D8F3FA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09BB-F847-4A7B-935A-58BAA3950226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838F-107C-4562-B624-E02D0D8F3FA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09BB-F847-4A7B-935A-58BAA3950226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838F-107C-4562-B624-E02D0D8F3FA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09BB-F847-4A7B-935A-58BAA3950226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838F-107C-4562-B624-E02D0D8F3FA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09BB-F847-4A7B-935A-58BAA3950226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838F-107C-4562-B624-E02D0D8F3FA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A09BB-F847-4A7B-935A-58BAA3950226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7838F-107C-4562-B624-E02D0D8F3FA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0034" y="571480"/>
            <a:ext cx="31963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http://faculty.mu.edu.sa/asami/</a:t>
            </a:r>
            <a:endParaRPr lang="fr-FR" dirty="0"/>
          </a:p>
        </p:txBody>
      </p:sp>
      <p:pic>
        <p:nvPicPr>
          <p:cNvPr id="1026" name="Picture 2" descr="C:\Users\Nihel\Desktop\ELGHAT\english\anas abou aid\anas abou ai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57298"/>
            <a:ext cx="9144000" cy="27717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2015-03-27T19:42:02Z</dcterms:created>
  <dcterms:modified xsi:type="dcterms:W3CDTF">2015-03-27T19:42:58Z</dcterms:modified>
</cp:coreProperties>
</file>