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E9D7C-03AA-4BF9-95D5-1A510210E2EC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00CB-D463-4A40-94DA-B0F3A35A8A6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71480"/>
            <a:ext cx="355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http://faculty.mu.edu.sa/aaboudiab</a:t>
            </a:r>
            <a:endParaRPr lang="fr-FR" dirty="0"/>
          </a:p>
        </p:txBody>
      </p:sp>
      <p:pic>
        <p:nvPicPr>
          <p:cNvPr id="1026" name="Picture 2" descr="C:\Users\Nihel\Desktop\ELGHAT\droit\ali abou dhiab\ali abou dhia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2787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2015-04-01T19:57:49Z</dcterms:created>
  <dcterms:modified xsi:type="dcterms:W3CDTF">2015-04-01T19:58:33Z</dcterms:modified>
</cp:coreProperties>
</file>