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0" r:id="rId1"/>
  </p:sldMasterIdLst>
  <p:notesMasterIdLst>
    <p:notesMasterId r:id="rId3"/>
  </p:notesMasterIdLst>
  <p:handoutMasterIdLst>
    <p:handoutMasterId r:id="rId4"/>
  </p:handoutMasterIdLst>
  <p:sldIdLst>
    <p:sldId id="256" r:id="rId2"/>
  </p:sldIdLst>
  <p:sldSz cx="27003375" cy="51206400"/>
  <p:notesSz cx="7010400" cy="9296400"/>
  <p:defaultTextStyle>
    <a:defPPr>
      <a:defRPr lang="en-US"/>
    </a:defPPr>
    <a:lvl1pPr marL="0" algn="l" defTabSz="3756396" rtl="0" eaLnBrk="1" latinLnBrk="0" hangingPunct="1">
      <a:defRPr sz="7400" kern="1200">
        <a:solidFill>
          <a:schemeClr val="tx1"/>
        </a:solidFill>
        <a:latin typeface="+mn-lt"/>
        <a:ea typeface="+mn-ea"/>
        <a:cs typeface="+mn-cs"/>
      </a:defRPr>
    </a:lvl1pPr>
    <a:lvl2pPr marL="1878198" algn="l" defTabSz="3756396" rtl="0" eaLnBrk="1" latinLnBrk="0" hangingPunct="1">
      <a:defRPr sz="7400" kern="1200">
        <a:solidFill>
          <a:schemeClr val="tx1"/>
        </a:solidFill>
        <a:latin typeface="+mn-lt"/>
        <a:ea typeface="+mn-ea"/>
        <a:cs typeface="+mn-cs"/>
      </a:defRPr>
    </a:lvl2pPr>
    <a:lvl3pPr marL="3756396" algn="l" defTabSz="3756396" rtl="0" eaLnBrk="1" latinLnBrk="0" hangingPunct="1">
      <a:defRPr sz="7400" kern="1200">
        <a:solidFill>
          <a:schemeClr val="tx1"/>
        </a:solidFill>
        <a:latin typeface="+mn-lt"/>
        <a:ea typeface="+mn-ea"/>
        <a:cs typeface="+mn-cs"/>
      </a:defRPr>
    </a:lvl3pPr>
    <a:lvl4pPr marL="5634594" algn="l" defTabSz="3756396" rtl="0" eaLnBrk="1" latinLnBrk="0" hangingPunct="1">
      <a:defRPr sz="7400" kern="1200">
        <a:solidFill>
          <a:schemeClr val="tx1"/>
        </a:solidFill>
        <a:latin typeface="+mn-lt"/>
        <a:ea typeface="+mn-ea"/>
        <a:cs typeface="+mn-cs"/>
      </a:defRPr>
    </a:lvl4pPr>
    <a:lvl5pPr marL="7512797" algn="l" defTabSz="3756396" rtl="0" eaLnBrk="1" latinLnBrk="0" hangingPunct="1">
      <a:defRPr sz="7400" kern="1200">
        <a:solidFill>
          <a:schemeClr val="tx1"/>
        </a:solidFill>
        <a:latin typeface="+mn-lt"/>
        <a:ea typeface="+mn-ea"/>
        <a:cs typeface="+mn-cs"/>
      </a:defRPr>
    </a:lvl5pPr>
    <a:lvl6pPr marL="9390995" algn="l" defTabSz="3756396" rtl="0" eaLnBrk="1" latinLnBrk="0" hangingPunct="1">
      <a:defRPr sz="7400" kern="1200">
        <a:solidFill>
          <a:schemeClr val="tx1"/>
        </a:solidFill>
        <a:latin typeface="+mn-lt"/>
        <a:ea typeface="+mn-ea"/>
        <a:cs typeface="+mn-cs"/>
      </a:defRPr>
    </a:lvl6pPr>
    <a:lvl7pPr marL="11269197" algn="l" defTabSz="3756396" rtl="0" eaLnBrk="1" latinLnBrk="0" hangingPunct="1">
      <a:defRPr sz="7400" kern="1200">
        <a:solidFill>
          <a:schemeClr val="tx1"/>
        </a:solidFill>
        <a:latin typeface="+mn-lt"/>
        <a:ea typeface="+mn-ea"/>
        <a:cs typeface="+mn-cs"/>
      </a:defRPr>
    </a:lvl7pPr>
    <a:lvl8pPr marL="13147395" algn="l" defTabSz="3756396" rtl="0" eaLnBrk="1" latinLnBrk="0" hangingPunct="1">
      <a:defRPr sz="7400" kern="1200">
        <a:solidFill>
          <a:schemeClr val="tx1"/>
        </a:solidFill>
        <a:latin typeface="+mn-lt"/>
        <a:ea typeface="+mn-ea"/>
        <a:cs typeface="+mn-cs"/>
      </a:defRPr>
    </a:lvl8pPr>
    <a:lvl9pPr marL="15025593" algn="l" defTabSz="3756396"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95C"/>
    <a:srgbClr val="FFCC66"/>
    <a:srgbClr val="353535"/>
    <a:srgbClr val="51253A"/>
    <a:srgbClr val="ECEDD1"/>
    <a:srgbClr val="613318"/>
    <a:srgbClr val="ADD632"/>
    <a:srgbClr val="FFCC00"/>
    <a:srgbClr val="000000"/>
    <a:srgbClr val="003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718" autoAdjust="0"/>
    <p:restoredTop sz="98191" autoAdjust="0"/>
  </p:normalViewPr>
  <p:slideViewPr>
    <p:cSldViewPr snapToGrid="0">
      <p:cViewPr>
        <p:scale>
          <a:sx n="20" d="100"/>
          <a:sy n="20" d="100"/>
        </p:scale>
        <p:origin x="-2142" y="-72"/>
      </p:cViewPr>
      <p:guideLst>
        <p:guide orient="horz" pos="3878"/>
        <p:guide pos="11813"/>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200"/>
            </a:lvl1pPr>
          </a:lstStyle>
          <a:p>
            <a:fld id="{302F586B-0015-43FB-918D-31E1A09780E3}" type="datetimeFigureOut">
              <a:rPr lang="en-US" smtClean="0"/>
              <a:t>4/20/2014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200"/>
            </a:lvl1pPr>
          </a:lstStyle>
          <a:p>
            <a:fld id="{5F29C2D4-4424-41A2-A90C-29D31B733A95}" type="slidenum">
              <a:rPr lang="en-US" smtClean="0"/>
              <a:t>‹#›</a:t>
            </a:fld>
            <a:endParaRPr lang="en-US"/>
          </a:p>
        </p:txBody>
      </p:sp>
    </p:spTree>
    <p:extLst>
      <p:ext uri="{BB962C8B-B14F-4D97-AF65-F5344CB8AC3E}">
        <p14:creationId xmlns:p14="http://schemas.microsoft.com/office/powerpoint/2010/main" val="3955513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CEAF96C-0DD1-4DCA-AB4B-687076CBD6E7}" type="datetimeFigureOut">
              <a:rPr lang="en-US" smtClean="0"/>
              <a:t>4/20/2014</a:t>
            </a:fld>
            <a:endParaRPr lang="en-US"/>
          </a:p>
        </p:txBody>
      </p:sp>
      <p:sp>
        <p:nvSpPr>
          <p:cNvPr id="4" name="Slide Image Placeholder 3"/>
          <p:cNvSpPr>
            <a:spLocks noGrp="1" noRot="1" noChangeAspect="1"/>
          </p:cNvSpPr>
          <p:nvPr>
            <p:ph type="sldImg" idx="2"/>
          </p:nvPr>
        </p:nvSpPr>
        <p:spPr>
          <a:xfrm>
            <a:off x="2586038" y="696913"/>
            <a:ext cx="1838325"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9DA5243-CE1B-4274-BAA7-73DD5174F0FC}" type="slidenum">
              <a:rPr lang="en-US" smtClean="0"/>
              <a:t>‹#›</a:t>
            </a:fld>
            <a:endParaRPr lang="en-US"/>
          </a:p>
        </p:txBody>
      </p:sp>
    </p:spTree>
    <p:extLst>
      <p:ext uri="{BB962C8B-B14F-4D97-AF65-F5344CB8AC3E}">
        <p14:creationId xmlns:p14="http://schemas.microsoft.com/office/powerpoint/2010/main" val="350709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6038" y="696913"/>
            <a:ext cx="183832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DA5243-CE1B-4274-BAA7-73DD5174F0FC}" type="slidenum">
              <a:rPr lang="en-US" smtClean="0"/>
              <a:t>1</a:t>
            </a:fld>
            <a:endParaRPr lang="en-US"/>
          </a:p>
        </p:txBody>
      </p:sp>
    </p:spTree>
    <p:extLst>
      <p:ext uri="{BB962C8B-B14F-4D97-AF65-F5344CB8AC3E}">
        <p14:creationId xmlns:p14="http://schemas.microsoft.com/office/powerpoint/2010/main" val="2760740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5"/>
          <p:cNvSpPr>
            <a:spLocks noGrp="1"/>
          </p:cNvSpPr>
          <p:nvPr>
            <p:ph type="body" sz="quarter" idx="15" hasCustomPrompt="1"/>
          </p:nvPr>
        </p:nvSpPr>
        <p:spPr>
          <a:xfrm>
            <a:off x="-23029" y="366713"/>
            <a:ext cx="27026404" cy="4533900"/>
          </a:xfrm>
        </p:spPr>
        <p:txBody>
          <a:bodyPr>
            <a:noAutofit/>
          </a:bodyPr>
          <a:lstStyle>
            <a:lvl1pPr marL="0" marR="0" indent="0" algn="ctr" defTabSz="3761086" rtl="0" eaLnBrk="1" fontAlgn="auto" latinLnBrk="0" hangingPunct="1">
              <a:lnSpc>
                <a:spcPct val="100000"/>
              </a:lnSpc>
              <a:spcBef>
                <a:spcPts val="1500"/>
              </a:spcBef>
              <a:spcAft>
                <a:spcPts val="0"/>
              </a:spcAft>
              <a:buClrTx/>
              <a:buSzTx/>
              <a:buFontTx/>
              <a:buNone/>
              <a:tabLst/>
              <a:defRPr sz="6100" baseline="0">
                <a:solidFill>
                  <a:schemeClr val="tx2">
                    <a:lumMod val="50000"/>
                  </a:schemeClr>
                </a:solidFill>
                <a:latin typeface="Arial" pitchFamily="34" charset="0"/>
                <a:cs typeface="Arial" pitchFamily="34" charset="0"/>
              </a:defRPr>
            </a:lvl1pPr>
            <a:lvl2pPr marL="1880543" indent="0">
              <a:buFontTx/>
              <a:buNone/>
              <a:defRPr/>
            </a:lvl2pPr>
            <a:lvl3pPr marL="3761086" indent="0">
              <a:buFontTx/>
              <a:buNone/>
              <a:defRPr/>
            </a:lvl3pPr>
            <a:lvl4pPr marL="5641629" indent="0">
              <a:buFontTx/>
              <a:buNone/>
              <a:defRPr/>
            </a:lvl4pPr>
            <a:lvl5pPr marL="7522172" indent="0">
              <a:buFontTx/>
              <a:buNone/>
              <a:defRPr/>
            </a:lvl5pPr>
          </a:lstStyle>
          <a:p>
            <a:pPr marL="0" marR="0" lvl="0" indent="0" algn="ctr" defTabSz="3761086" rtl="0" eaLnBrk="1" fontAlgn="auto" latinLnBrk="0" hangingPunct="1">
              <a:lnSpc>
                <a:spcPct val="100000"/>
              </a:lnSpc>
              <a:spcBef>
                <a:spcPct val="20000"/>
              </a:spcBef>
              <a:spcAft>
                <a:spcPts val="0"/>
              </a:spcAft>
              <a:buClrTx/>
              <a:buSzTx/>
              <a:buFontTx/>
              <a:buNone/>
              <a:tabLst/>
              <a:defRPr/>
            </a:pPr>
            <a:r>
              <a:rPr lang="en-US" dirty="0" smtClean="0"/>
              <a:t>This is a Scientific Poster Template created by </a:t>
            </a:r>
            <a:r>
              <a:rPr lang="en-US" dirty="0" err="1" smtClean="0"/>
              <a:t>Graphicsland</a:t>
            </a:r>
            <a:r>
              <a:rPr lang="en-US" dirty="0" smtClean="0"/>
              <a:t> </a:t>
            </a:r>
            <a:br>
              <a:rPr lang="en-US" dirty="0" smtClean="0"/>
            </a:br>
            <a:r>
              <a:rPr lang="en-US" dirty="0" smtClean="0"/>
              <a:t>&amp; MakeSigns.com. Your poster title would go on these lines. </a:t>
            </a:r>
          </a:p>
        </p:txBody>
      </p:sp>
      <p:sp>
        <p:nvSpPr>
          <p:cNvPr id="3" name="Text Placeholder 5"/>
          <p:cNvSpPr>
            <a:spLocks noGrp="1"/>
          </p:cNvSpPr>
          <p:nvPr>
            <p:ph type="body" sz="quarter" idx="16" hasCustomPrompt="1"/>
          </p:nvPr>
        </p:nvSpPr>
        <p:spPr>
          <a:xfrm>
            <a:off x="-23029" y="4141696"/>
            <a:ext cx="27026404" cy="2635624"/>
          </a:xfrm>
        </p:spPr>
        <p:txBody>
          <a:bodyPr>
            <a:noAutofit/>
          </a:bodyPr>
          <a:lstStyle>
            <a:lvl1pPr marL="0" marR="0" indent="0" algn="ctr" defTabSz="3761086" rtl="0" eaLnBrk="1" fontAlgn="auto" latinLnBrk="0" hangingPunct="1">
              <a:lnSpc>
                <a:spcPct val="100000"/>
              </a:lnSpc>
              <a:spcBef>
                <a:spcPts val="600"/>
              </a:spcBef>
              <a:spcAft>
                <a:spcPts val="0"/>
              </a:spcAft>
              <a:buClrTx/>
              <a:buSzTx/>
              <a:buFontTx/>
              <a:buNone/>
              <a:tabLst/>
              <a:defRPr sz="6600" baseline="0">
                <a:solidFill>
                  <a:schemeClr val="tx2">
                    <a:lumMod val="50000"/>
                  </a:schemeClr>
                </a:solidFill>
                <a:latin typeface="Arial" pitchFamily="34" charset="0"/>
                <a:cs typeface="Arial" pitchFamily="34" charset="0"/>
              </a:defRPr>
            </a:lvl1pPr>
            <a:lvl2pPr marL="1880543" indent="0">
              <a:buFontTx/>
              <a:buNone/>
              <a:defRPr/>
            </a:lvl2pPr>
            <a:lvl3pPr marL="3761086" indent="0">
              <a:buFontTx/>
              <a:buNone/>
              <a:defRPr/>
            </a:lvl3pPr>
            <a:lvl4pPr marL="5641629" indent="0">
              <a:buFontTx/>
              <a:buNone/>
              <a:defRPr/>
            </a:lvl4pPr>
            <a:lvl5pPr marL="7522172" indent="0">
              <a:buFontTx/>
              <a:buNone/>
              <a:defRPr/>
            </a:lvl5pPr>
          </a:lstStyle>
          <a:p>
            <a:pPr algn="ctr">
              <a:spcBef>
                <a:spcPts val="600"/>
              </a:spcBef>
            </a:pPr>
            <a:r>
              <a:rPr lang="en-US" sz="6000" dirty="0" smtClean="0">
                <a:solidFill>
                  <a:schemeClr val="tx2">
                    <a:lumMod val="50000"/>
                  </a:schemeClr>
                </a:solidFill>
                <a:latin typeface="Franklin Gothic Medium" pitchFamily="34" charset="0"/>
              </a:rPr>
              <a:t>Author’s Name Here</a:t>
            </a:r>
            <a:br>
              <a:rPr lang="en-US" sz="6000" dirty="0" smtClean="0">
                <a:solidFill>
                  <a:schemeClr val="tx2">
                    <a:lumMod val="50000"/>
                  </a:schemeClr>
                </a:solidFill>
                <a:latin typeface="Franklin Gothic Medium" pitchFamily="34" charset="0"/>
              </a:rPr>
            </a:br>
            <a:r>
              <a:rPr lang="en-US" sz="6000" dirty="0" smtClean="0">
                <a:solidFill>
                  <a:schemeClr val="tx2">
                    <a:lumMod val="50000"/>
                  </a:schemeClr>
                </a:solidFill>
                <a:latin typeface="Arial" pitchFamily="34" charset="0"/>
                <a:cs typeface="Arial" pitchFamily="34" charset="0"/>
              </a:rPr>
              <a:t>University</a:t>
            </a:r>
            <a:r>
              <a:rPr lang="en-US" sz="6000" dirty="0" smtClean="0">
                <a:solidFill>
                  <a:schemeClr val="tx2">
                    <a:lumMod val="50000"/>
                  </a:schemeClr>
                </a:solidFill>
                <a:latin typeface="Franklin Gothic Medium" pitchFamily="34" charset="0"/>
              </a:rPr>
              <a:t> Name Here</a:t>
            </a:r>
            <a:endParaRPr lang="en-US" sz="6000" dirty="0">
              <a:solidFill>
                <a:schemeClr val="tx2">
                  <a:lumMod val="50000"/>
                </a:schemeClr>
              </a:solidFill>
              <a:latin typeface="Franklin Gothic Medium" pitchFamily="34" charset="0"/>
            </a:endParaRPr>
          </a:p>
        </p:txBody>
      </p:sp>
    </p:spTree>
    <p:extLst>
      <p:ext uri="{BB962C8B-B14F-4D97-AF65-F5344CB8AC3E}">
        <p14:creationId xmlns:p14="http://schemas.microsoft.com/office/powerpoint/2010/main" val="25695573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EE5B7-680E-44FF-962F-3113FAB5030E}" type="datetimeFigureOut">
              <a:rPr lang="en-US" smtClean="0"/>
              <a:t>4/20/2014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B6C12-88B7-467E-AE43-45481E628990}" type="slidenum">
              <a:rPr lang="en-US" smtClean="0"/>
              <a:t>‹#›</a:t>
            </a:fld>
            <a:endParaRPr lang="en-US"/>
          </a:p>
        </p:txBody>
      </p:sp>
    </p:spTree>
    <p:extLst>
      <p:ext uri="{BB962C8B-B14F-4D97-AF65-F5344CB8AC3E}">
        <p14:creationId xmlns:p14="http://schemas.microsoft.com/office/powerpoint/2010/main" val="300552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577447" y="2050634"/>
            <a:ext cx="6075759" cy="43691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50169" y="2050634"/>
            <a:ext cx="17777222" cy="43691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EE5B7-680E-44FF-962F-3113FAB5030E}" type="datetimeFigureOut">
              <a:rPr lang="en-US" smtClean="0"/>
              <a:t>4/20/2014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B6C12-88B7-467E-AE43-45481E628990}" type="slidenum">
              <a:rPr lang="en-US" smtClean="0"/>
              <a:t>‹#›</a:t>
            </a:fld>
            <a:endParaRPr lang="en-US"/>
          </a:p>
        </p:txBody>
      </p:sp>
    </p:spTree>
    <p:extLst>
      <p:ext uri="{BB962C8B-B14F-4D97-AF65-F5344CB8AC3E}">
        <p14:creationId xmlns:p14="http://schemas.microsoft.com/office/powerpoint/2010/main" val="434872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EE5B7-680E-44FF-962F-3113FAB5030E}" type="datetimeFigureOut">
              <a:rPr lang="en-US" smtClean="0"/>
              <a:t>4/20/2014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B6C12-88B7-467E-AE43-45481E628990}" type="slidenum">
              <a:rPr lang="en-US" smtClean="0"/>
              <a:t>‹#›</a:t>
            </a:fld>
            <a:endParaRPr lang="en-US"/>
          </a:p>
        </p:txBody>
      </p:sp>
    </p:spTree>
    <p:extLst>
      <p:ext uri="{BB962C8B-B14F-4D97-AF65-F5344CB8AC3E}">
        <p14:creationId xmlns:p14="http://schemas.microsoft.com/office/powerpoint/2010/main" val="2995312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080" y="32904865"/>
            <a:ext cx="22952869" cy="1017016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2133080" y="21703461"/>
            <a:ext cx="22952869" cy="11201395"/>
          </a:xfrm>
        </p:spPr>
        <p:txBody>
          <a:bodyPr anchor="b"/>
          <a:lstStyle>
            <a:lvl1pPr marL="0" indent="0">
              <a:buNone/>
              <a:defRPr sz="8200">
                <a:solidFill>
                  <a:schemeClr val="tx1">
                    <a:tint val="75000"/>
                  </a:schemeClr>
                </a:solidFill>
              </a:defRPr>
            </a:lvl1pPr>
            <a:lvl2pPr marL="1880543" indent="0">
              <a:buNone/>
              <a:defRPr sz="7400">
                <a:solidFill>
                  <a:schemeClr val="tx1">
                    <a:tint val="75000"/>
                  </a:schemeClr>
                </a:solidFill>
              </a:defRPr>
            </a:lvl2pPr>
            <a:lvl3pPr marL="3761086" indent="0">
              <a:buNone/>
              <a:defRPr sz="6600">
                <a:solidFill>
                  <a:schemeClr val="tx1">
                    <a:tint val="75000"/>
                  </a:schemeClr>
                </a:solidFill>
              </a:defRPr>
            </a:lvl3pPr>
            <a:lvl4pPr marL="5641630" indent="0">
              <a:buNone/>
              <a:defRPr sz="5800">
                <a:solidFill>
                  <a:schemeClr val="tx1">
                    <a:tint val="75000"/>
                  </a:schemeClr>
                </a:solidFill>
              </a:defRPr>
            </a:lvl4pPr>
            <a:lvl5pPr marL="7522173" indent="0">
              <a:buNone/>
              <a:defRPr sz="5800">
                <a:solidFill>
                  <a:schemeClr val="tx1">
                    <a:tint val="75000"/>
                  </a:schemeClr>
                </a:solidFill>
              </a:defRPr>
            </a:lvl5pPr>
            <a:lvl6pPr marL="9402716" indent="0">
              <a:buNone/>
              <a:defRPr sz="5800">
                <a:solidFill>
                  <a:schemeClr val="tx1">
                    <a:tint val="75000"/>
                  </a:schemeClr>
                </a:solidFill>
              </a:defRPr>
            </a:lvl6pPr>
            <a:lvl7pPr marL="11283259" indent="0">
              <a:buNone/>
              <a:defRPr sz="5800">
                <a:solidFill>
                  <a:schemeClr val="tx1">
                    <a:tint val="75000"/>
                  </a:schemeClr>
                </a:solidFill>
              </a:defRPr>
            </a:lvl7pPr>
            <a:lvl8pPr marL="13163803" indent="0">
              <a:buNone/>
              <a:defRPr sz="5800">
                <a:solidFill>
                  <a:schemeClr val="tx1">
                    <a:tint val="75000"/>
                  </a:schemeClr>
                </a:solidFill>
              </a:defRPr>
            </a:lvl8pPr>
            <a:lvl9pPr marL="15044346"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EE5B7-680E-44FF-962F-3113FAB5030E}" type="datetimeFigureOut">
              <a:rPr lang="en-US" smtClean="0"/>
              <a:t>4/20/2014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B6C12-88B7-467E-AE43-45481E628990}" type="slidenum">
              <a:rPr lang="en-US" smtClean="0"/>
              <a:t>‹#›</a:t>
            </a:fld>
            <a:endParaRPr lang="en-US"/>
          </a:p>
        </p:txBody>
      </p:sp>
    </p:spTree>
    <p:extLst>
      <p:ext uri="{BB962C8B-B14F-4D97-AF65-F5344CB8AC3E}">
        <p14:creationId xmlns:p14="http://schemas.microsoft.com/office/powerpoint/2010/main" val="2149840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50169" y="11948162"/>
            <a:ext cx="11926491" cy="33793858"/>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26715" y="11948162"/>
            <a:ext cx="11926491" cy="33793858"/>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3EE5B7-680E-44FF-962F-3113FAB5030E}" type="datetimeFigureOut">
              <a:rPr lang="en-US" smtClean="0"/>
              <a:t>4/20/2014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B6C12-88B7-467E-AE43-45481E628990}" type="slidenum">
              <a:rPr lang="en-US" smtClean="0"/>
              <a:t>‹#›</a:t>
            </a:fld>
            <a:endParaRPr lang="en-US"/>
          </a:p>
        </p:txBody>
      </p:sp>
    </p:spTree>
    <p:extLst>
      <p:ext uri="{BB962C8B-B14F-4D97-AF65-F5344CB8AC3E}">
        <p14:creationId xmlns:p14="http://schemas.microsoft.com/office/powerpoint/2010/main" val="255832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50173" y="11462178"/>
            <a:ext cx="11931180" cy="4776889"/>
          </a:xfrm>
        </p:spPr>
        <p:txBody>
          <a:bodyPr anchor="b"/>
          <a:lstStyle>
            <a:lvl1pPr marL="0" indent="0">
              <a:buNone/>
              <a:defRPr sz="9900" b="1"/>
            </a:lvl1pPr>
            <a:lvl2pPr marL="1880543" indent="0">
              <a:buNone/>
              <a:defRPr sz="8200" b="1"/>
            </a:lvl2pPr>
            <a:lvl3pPr marL="3761086" indent="0">
              <a:buNone/>
              <a:defRPr sz="7400" b="1"/>
            </a:lvl3pPr>
            <a:lvl4pPr marL="5641630" indent="0">
              <a:buNone/>
              <a:defRPr sz="6600" b="1"/>
            </a:lvl4pPr>
            <a:lvl5pPr marL="7522173" indent="0">
              <a:buNone/>
              <a:defRPr sz="6600" b="1"/>
            </a:lvl5pPr>
            <a:lvl6pPr marL="9402716" indent="0">
              <a:buNone/>
              <a:defRPr sz="6600" b="1"/>
            </a:lvl6pPr>
            <a:lvl7pPr marL="11283259" indent="0">
              <a:buNone/>
              <a:defRPr sz="6600" b="1"/>
            </a:lvl7pPr>
            <a:lvl8pPr marL="13163803" indent="0">
              <a:buNone/>
              <a:defRPr sz="6600" b="1"/>
            </a:lvl8pPr>
            <a:lvl9pPr marL="15044346"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1350173" y="16239067"/>
            <a:ext cx="11931180" cy="29502951"/>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717340" y="11462178"/>
            <a:ext cx="11935867" cy="4776889"/>
          </a:xfrm>
        </p:spPr>
        <p:txBody>
          <a:bodyPr anchor="b"/>
          <a:lstStyle>
            <a:lvl1pPr marL="0" indent="0">
              <a:buNone/>
              <a:defRPr sz="9900" b="1"/>
            </a:lvl1pPr>
            <a:lvl2pPr marL="1880543" indent="0">
              <a:buNone/>
              <a:defRPr sz="8200" b="1"/>
            </a:lvl2pPr>
            <a:lvl3pPr marL="3761086" indent="0">
              <a:buNone/>
              <a:defRPr sz="7400" b="1"/>
            </a:lvl3pPr>
            <a:lvl4pPr marL="5641630" indent="0">
              <a:buNone/>
              <a:defRPr sz="6600" b="1"/>
            </a:lvl4pPr>
            <a:lvl5pPr marL="7522173" indent="0">
              <a:buNone/>
              <a:defRPr sz="6600" b="1"/>
            </a:lvl5pPr>
            <a:lvl6pPr marL="9402716" indent="0">
              <a:buNone/>
              <a:defRPr sz="6600" b="1"/>
            </a:lvl6pPr>
            <a:lvl7pPr marL="11283259" indent="0">
              <a:buNone/>
              <a:defRPr sz="6600" b="1"/>
            </a:lvl7pPr>
            <a:lvl8pPr marL="13163803" indent="0">
              <a:buNone/>
              <a:defRPr sz="6600" b="1"/>
            </a:lvl8pPr>
            <a:lvl9pPr marL="15044346"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13717340" y="16239067"/>
            <a:ext cx="11935867" cy="29502951"/>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3EE5B7-680E-44FF-962F-3113FAB5030E}" type="datetimeFigureOut">
              <a:rPr lang="en-US" smtClean="0"/>
              <a:t>4/20/2014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B6C12-88B7-467E-AE43-45481E628990}" type="slidenum">
              <a:rPr lang="en-US" smtClean="0"/>
              <a:t>‹#›</a:t>
            </a:fld>
            <a:endParaRPr lang="en-US"/>
          </a:p>
        </p:txBody>
      </p:sp>
    </p:spTree>
    <p:extLst>
      <p:ext uri="{BB962C8B-B14F-4D97-AF65-F5344CB8AC3E}">
        <p14:creationId xmlns:p14="http://schemas.microsoft.com/office/powerpoint/2010/main" val="2134033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3EE5B7-680E-44FF-962F-3113FAB5030E}" type="datetimeFigureOut">
              <a:rPr lang="en-US" smtClean="0"/>
              <a:t>4/20/2014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B6C12-88B7-467E-AE43-45481E628990}" type="slidenum">
              <a:rPr lang="en-US" smtClean="0"/>
              <a:t>‹#›</a:t>
            </a:fld>
            <a:endParaRPr lang="en-US"/>
          </a:p>
        </p:txBody>
      </p:sp>
    </p:spTree>
    <p:extLst>
      <p:ext uri="{BB962C8B-B14F-4D97-AF65-F5344CB8AC3E}">
        <p14:creationId xmlns:p14="http://schemas.microsoft.com/office/powerpoint/2010/main" val="333511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EE5B7-680E-44FF-962F-3113FAB5030E}" type="datetimeFigureOut">
              <a:rPr lang="en-US" smtClean="0"/>
              <a:t>4/20/2014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B6C12-88B7-467E-AE43-45481E628990}" type="slidenum">
              <a:rPr lang="en-US" smtClean="0"/>
              <a:t>‹#›</a:t>
            </a:fld>
            <a:endParaRPr lang="en-US"/>
          </a:p>
        </p:txBody>
      </p:sp>
    </p:spTree>
    <p:extLst>
      <p:ext uri="{BB962C8B-B14F-4D97-AF65-F5344CB8AC3E}">
        <p14:creationId xmlns:p14="http://schemas.microsoft.com/office/powerpoint/2010/main" val="398481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176" y="2038773"/>
            <a:ext cx="8883924" cy="867664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0557569" y="2038776"/>
            <a:ext cx="15095637" cy="43703245"/>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50176" y="10715416"/>
            <a:ext cx="8883924" cy="35026605"/>
          </a:xfrm>
        </p:spPr>
        <p:txBody>
          <a:bodyPr/>
          <a:lstStyle>
            <a:lvl1pPr marL="0" indent="0">
              <a:buNone/>
              <a:defRPr sz="5800"/>
            </a:lvl1pPr>
            <a:lvl2pPr marL="1880543" indent="0">
              <a:buNone/>
              <a:defRPr sz="4900"/>
            </a:lvl2pPr>
            <a:lvl3pPr marL="3761086" indent="0">
              <a:buNone/>
              <a:defRPr sz="4100"/>
            </a:lvl3pPr>
            <a:lvl4pPr marL="5641630" indent="0">
              <a:buNone/>
              <a:defRPr sz="3700"/>
            </a:lvl4pPr>
            <a:lvl5pPr marL="7522173" indent="0">
              <a:buNone/>
              <a:defRPr sz="3700"/>
            </a:lvl5pPr>
            <a:lvl6pPr marL="9402716" indent="0">
              <a:buNone/>
              <a:defRPr sz="3700"/>
            </a:lvl6pPr>
            <a:lvl7pPr marL="11283259" indent="0">
              <a:buNone/>
              <a:defRPr sz="3700"/>
            </a:lvl7pPr>
            <a:lvl8pPr marL="13163803" indent="0">
              <a:buNone/>
              <a:defRPr sz="3700"/>
            </a:lvl8pPr>
            <a:lvl9pPr marL="15044346"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EE5B7-680E-44FF-962F-3113FAB5030E}" type="datetimeFigureOut">
              <a:rPr lang="en-US" smtClean="0"/>
              <a:t>4/20/2014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B6C12-88B7-467E-AE43-45481E628990}" type="slidenum">
              <a:rPr lang="en-US" smtClean="0"/>
              <a:t>‹#›</a:t>
            </a:fld>
            <a:endParaRPr lang="en-US"/>
          </a:p>
        </p:txBody>
      </p:sp>
    </p:spTree>
    <p:extLst>
      <p:ext uri="{BB962C8B-B14F-4D97-AF65-F5344CB8AC3E}">
        <p14:creationId xmlns:p14="http://schemas.microsoft.com/office/powerpoint/2010/main" val="263644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92851" y="35844480"/>
            <a:ext cx="16202025" cy="4231645"/>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5292851" y="4575387"/>
            <a:ext cx="16202025" cy="30723840"/>
          </a:xfrm>
        </p:spPr>
        <p:txBody>
          <a:bodyPr/>
          <a:lstStyle>
            <a:lvl1pPr marL="0" indent="0">
              <a:buNone/>
              <a:defRPr sz="13200"/>
            </a:lvl1pPr>
            <a:lvl2pPr marL="1880543" indent="0">
              <a:buNone/>
              <a:defRPr sz="11500"/>
            </a:lvl2pPr>
            <a:lvl3pPr marL="3761086" indent="0">
              <a:buNone/>
              <a:defRPr sz="9900"/>
            </a:lvl3pPr>
            <a:lvl4pPr marL="5641630" indent="0">
              <a:buNone/>
              <a:defRPr sz="8200"/>
            </a:lvl4pPr>
            <a:lvl5pPr marL="7522173" indent="0">
              <a:buNone/>
              <a:defRPr sz="8200"/>
            </a:lvl5pPr>
            <a:lvl6pPr marL="9402716" indent="0">
              <a:buNone/>
              <a:defRPr sz="8200"/>
            </a:lvl6pPr>
            <a:lvl7pPr marL="11283259" indent="0">
              <a:buNone/>
              <a:defRPr sz="8200"/>
            </a:lvl7pPr>
            <a:lvl8pPr marL="13163803" indent="0">
              <a:buNone/>
              <a:defRPr sz="8200"/>
            </a:lvl8pPr>
            <a:lvl9pPr marL="15044346" indent="0">
              <a:buNone/>
              <a:defRPr sz="8200"/>
            </a:lvl9pPr>
          </a:lstStyle>
          <a:p>
            <a:endParaRPr lang="en-US"/>
          </a:p>
        </p:txBody>
      </p:sp>
      <p:sp>
        <p:nvSpPr>
          <p:cNvPr id="4" name="Text Placeholder 3"/>
          <p:cNvSpPr>
            <a:spLocks noGrp="1"/>
          </p:cNvSpPr>
          <p:nvPr>
            <p:ph type="body" sz="half" idx="2"/>
          </p:nvPr>
        </p:nvSpPr>
        <p:spPr>
          <a:xfrm>
            <a:off x="5292851" y="40076125"/>
            <a:ext cx="16202025" cy="6009635"/>
          </a:xfrm>
        </p:spPr>
        <p:txBody>
          <a:bodyPr/>
          <a:lstStyle>
            <a:lvl1pPr marL="0" indent="0">
              <a:buNone/>
              <a:defRPr sz="5800"/>
            </a:lvl1pPr>
            <a:lvl2pPr marL="1880543" indent="0">
              <a:buNone/>
              <a:defRPr sz="4900"/>
            </a:lvl2pPr>
            <a:lvl3pPr marL="3761086" indent="0">
              <a:buNone/>
              <a:defRPr sz="4100"/>
            </a:lvl3pPr>
            <a:lvl4pPr marL="5641630" indent="0">
              <a:buNone/>
              <a:defRPr sz="3700"/>
            </a:lvl4pPr>
            <a:lvl5pPr marL="7522173" indent="0">
              <a:buNone/>
              <a:defRPr sz="3700"/>
            </a:lvl5pPr>
            <a:lvl6pPr marL="9402716" indent="0">
              <a:buNone/>
              <a:defRPr sz="3700"/>
            </a:lvl6pPr>
            <a:lvl7pPr marL="11283259" indent="0">
              <a:buNone/>
              <a:defRPr sz="3700"/>
            </a:lvl7pPr>
            <a:lvl8pPr marL="13163803" indent="0">
              <a:buNone/>
              <a:defRPr sz="3700"/>
            </a:lvl8pPr>
            <a:lvl9pPr marL="15044346"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EE5B7-680E-44FF-962F-3113FAB5030E}" type="datetimeFigureOut">
              <a:rPr lang="en-US" smtClean="0"/>
              <a:t>4/20/2014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B6C12-88B7-467E-AE43-45481E628990}" type="slidenum">
              <a:rPr lang="en-US" smtClean="0"/>
              <a:t>‹#›</a:t>
            </a:fld>
            <a:endParaRPr lang="en-US"/>
          </a:p>
        </p:txBody>
      </p:sp>
    </p:spTree>
    <p:extLst>
      <p:ext uri="{BB962C8B-B14F-4D97-AF65-F5344CB8AC3E}">
        <p14:creationId xmlns:p14="http://schemas.microsoft.com/office/powerpoint/2010/main" val="109662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50169" y="2050631"/>
            <a:ext cx="24303038" cy="8534400"/>
          </a:xfrm>
          <a:prstGeom prst="rect">
            <a:avLst/>
          </a:prstGeom>
        </p:spPr>
        <p:txBody>
          <a:bodyPr vert="horz" lIns="376108" tIns="188056" rIns="376108" bIns="1880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50169" y="11948162"/>
            <a:ext cx="24303038" cy="33793858"/>
          </a:xfrm>
          <a:prstGeom prst="rect">
            <a:avLst/>
          </a:prstGeom>
        </p:spPr>
        <p:txBody>
          <a:bodyPr vert="horz" lIns="376108" tIns="188056" rIns="376108" bIns="1880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50169" y="47460758"/>
            <a:ext cx="6300788" cy="2726267"/>
          </a:xfrm>
          <a:prstGeom prst="rect">
            <a:avLst/>
          </a:prstGeom>
        </p:spPr>
        <p:txBody>
          <a:bodyPr vert="horz" lIns="376108" tIns="188056" rIns="376108" bIns="188056" rtlCol="0" anchor="ctr"/>
          <a:lstStyle>
            <a:lvl1pPr algn="l">
              <a:defRPr sz="4900">
                <a:solidFill>
                  <a:schemeClr val="tx1">
                    <a:tint val="75000"/>
                  </a:schemeClr>
                </a:solidFill>
              </a:defRPr>
            </a:lvl1pPr>
          </a:lstStyle>
          <a:p>
            <a:fld id="{1D3EE5B7-680E-44FF-962F-3113FAB5030E}" type="datetimeFigureOut">
              <a:rPr lang="en-US" smtClean="0"/>
              <a:t>4/20/2014</a:t>
            </a:fld>
            <a:endParaRPr lang="en-US"/>
          </a:p>
        </p:txBody>
      </p:sp>
      <p:sp>
        <p:nvSpPr>
          <p:cNvPr id="5" name="Footer Placeholder 4"/>
          <p:cNvSpPr>
            <a:spLocks noGrp="1"/>
          </p:cNvSpPr>
          <p:nvPr>
            <p:ph type="ftr" sz="quarter" idx="3"/>
          </p:nvPr>
        </p:nvSpPr>
        <p:spPr>
          <a:xfrm>
            <a:off x="9226153" y="47460758"/>
            <a:ext cx="8551069" cy="2726267"/>
          </a:xfrm>
          <a:prstGeom prst="rect">
            <a:avLst/>
          </a:prstGeom>
        </p:spPr>
        <p:txBody>
          <a:bodyPr vert="horz" lIns="376108" tIns="188056" rIns="376108" bIns="188056"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52419" y="47460758"/>
            <a:ext cx="6300788" cy="2726267"/>
          </a:xfrm>
          <a:prstGeom prst="rect">
            <a:avLst/>
          </a:prstGeom>
        </p:spPr>
        <p:txBody>
          <a:bodyPr vert="horz" lIns="376108" tIns="188056" rIns="376108" bIns="188056" rtlCol="0" anchor="ctr"/>
          <a:lstStyle>
            <a:lvl1pPr algn="r">
              <a:defRPr sz="4900">
                <a:solidFill>
                  <a:schemeClr val="tx1">
                    <a:tint val="75000"/>
                  </a:schemeClr>
                </a:solidFill>
              </a:defRPr>
            </a:lvl1pPr>
          </a:lstStyle>
          <a:p>
            <a:fld id="{E7FB6C12-88B7-467E-AE43-45481E628990}" type="slidenum">
              <a:rPr lang="en-US" smtClean="0"/>
              <a:t>‹#›</a:t>
            </a:fld>
            <a:endParaRPr lang="en-US"/>
          </a:p>
        </p:txBody>
      </p:sp>
    </p:spTree>
    <p:extLst>
      <p:ext uri="{BB962C8B-B14F-4D97-AF65-F5344CB8AC3E}">
        <p14:creationId xmlns:p14="http://schemas.microsoft.com/office/powerpoint/2010/main" val="26592328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3761086" rtl="0" eaLnBrk="1" latinLnBrk="0" hangingPunct="1">
        <a:spcBef>
          <a:spcPct val="0"/>
        </a:spcBef>
        <a:buNone/>
        <a:defRPr sz="18100" kern="1200">
          <a:solidFill>
            <a:schemeClr val="tx1"/>
          </a:solidFill>
          <a:latin typeface="+mj-lt"/>
          <a:ea typeface="+mj-ea"/>
          <a:cs typeface="+mj-cs"/>
        </a:defRPr>
      </a:lvl1pPr>
    </p:titleStyle>
    <p:bodyStyle>
      <a:lvl1pPr marL="1410405" indent="-1410405" algn="l" defTabSz="376108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5884" indent="-1175341" algn="l" defTabSz="3761086"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1358" indent="-940272" algn="l" defTabSz="376108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190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6244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1086" rtl="0" eaLnBrk="1" latinLnBrk="0" hangingPunct="1">
        <a:defRPr sz="7400" kern="1200">
          <a:solidFill>
            <a:schemeClr val="tx1"/>
          </a:solidFill>
          <a:latin typeface="+mn-lt"/>
          <a:ea typeface="+mn-ea"/>
          <a:cs typeface="+mn-cs"/>
        </a:defRPr>
      </a:lvl1pPr>
      <a:lvl2pPr marL="1880543" algn="l" defTabSz="3761086" rtl="0" eaLnBrk="1" latinLnBrk="0" hangingPunct="1">
        <a:defRPr sz="7400" kern="1200">
          <a:solidFill>
            <a:schemeClr val="tx1"/>
          </a:solidFill>
          <a:latin typeface="+mn-lt"/>
          <a:ea typeface="+mn-ea"/>
          <a:cs typeface="+mn-cs"/>
        </a:defRPr>
      </a:lvl2pPr>
      <a:lvl3pPr marL="3761086" algn="l" defTabSz="3761086" rtl="0" eaLnBrk="1" latinLnBrk="0" hangingPunct="1">
        <a:defRPr sz="7400" kern="1200">
          <a:solidFill>
            <a:schemeClr val="tx1"/>
          </a:solidFill>
          <a:latin typeface="+mn-lt"/>
          <a:ea typeface="+mn-ea"/>
          <a:cs typeface="+mn-cs"/>
        </a:defRPr>
      </a:lvl3pPr>
      <a:lvl4pPr marL="5641630" algn="l" defTabSz="3761086" rtl="0" eaLnBrk="1" latinLnBrk="0" hangingPunct="1">
        <a:defRPr sz="7400" kern="1200">
          <a:solidFill>
            <a:schemeClr val="tx1"/>
          </a:solidFill>
          <a:latin typeface="+mn-lt"/>
          <a:ea typeface="+mn-ea"/>
          <a:cs typeface="+mn-cs"/>
        </a:defRPr>
      </a:lvl4pPr>
      <a:lvl5pPr marL="7522173" algn="l" defTabSz="3761086" rtl="0" eaLnBrk="1" latinLnBrk="0" hangingPunct="1">
        <a:defRPr sz="7400" kern="1200">
          <a:solidFill>
            <a:schemeClr val="tx1"/>
          </a:solidFill>
          <a:latin typeface="+mn-lt"/>
          <a:ea typeface="+mn-ea"/>
          <a:cs typeface="+mn-cs"/>
        </a:defRPr>
      </a:lvl5pPr>
      <a:lvl6pPr marL="9402716" algn="l" defTabSz="3761086" rtl="0" eaLnBrk="1" latinLnBrk="0" hangingPunct="1">
        <a:defRPr sz="7400" kern="1200">
          <a:solidFill>
            <a:schemeClr val="tx1"/>
          </a:solidFill>
          <a:latin typeface="+mn-lt"/>
          <a:ea typeface="+mn-ea"/>
          <a:cs typeface="+mn-cs"/>
        </a:defRPr>
      </a:lvl6pPr>
      <a:lvl7pPr marL="11283259" algn="l" defTabSz="3761086" rtl="0" eaLnBrk="1" latinLnBrk="0" hangingPunct="1">
        <a:defRPr sz="7400" kern="1200">
          <a:solidFill>
            <a:schemeClr val="tx1"/>
          </a:solidFill>
          <a:latin typeface="+mn-lt"/>
          <a:ea typeface="+mn-ea"/>
          <a:cs typeface="+mn-cs"/>
        </a:defRPr>
      </a:lvl7pPr>
      <a:lvl8pPr marL="13163803" algn="l" defTabSz="3761086" rtl="0" eaLnBrk="1" latinLnBrk="0" hangingPunct="1">
        <a:defRPr sz="7400" kern="1200">
          <a:solidFill>
            <a:schemeClr val="tx1"/>
          </a:solidFill>
          <a:latin typeface="+mn-lt"/>
          <a:ea typeface="+mn-ea"/>
          <a:cs typeface="+mn-cs"/>
        </a:defRPr>
      </a:lvl8pPr>
      <a:lvl9pPr marL="15044346" algn="l" defTabSz="376108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10.emf"/><Relationship Id="rId3" Type="http://schemas.openxmlformats.org/officeDocument/2006/relationships/image" Target="../media/image1.jpg"/><Relationship Id="rId7" Type="http://schemas.openxmlformats.org/officeDocument/2006/relationships/image" Target="../media/image4.emf"/><Relationship Id="rId12" Type="http://schemas.openxmlformats.org/officeDocument/2006/relationships/image" Target="../media/image9.emf"/><Relationship Id="rId2" Type="http://schemas.openxmlformats.org/officeDocument/2006/relationships/notesSlide" Target="../notesSlides/notesSlide1.xml"/><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emf"/><Relationship Id="rId5" Type="http://schemas.microsoft.com/office/2007/relationships/hdphoto" Target="../media/hdphoto1.wdp"/><Relationship Id="rId15" Type="http://schemas.openxmlformats.org/officeDocument/2006/relationships/image" Target="../media/image12.jpeg"/><Relationship Id="rId10" Type="http://schemas.openxmlformats.org/officeDocument/2006/relationships/image" Target="../media/image7.emf"/><Relationship Id="rId4" Type="http://schemas.openxmlformats.org/officeDocument/2006/relationships/image" Target="../media/image2.png"/><Relationship Id="rId9" Type="http://schemas.openxmlformats.org/officeDocument/2006/relationships/image" Target="../media/image6.jpeg"/><Relationship Id="rId1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l="-118000" r="-118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39948130"/>
            <a:ext cx="27003375" cy="11258270"/>
          </a:xfrm>
          <a:prstGeom prst="rect">
            <a:avLst/>
          </a:prstGeom>
        </p:spPr>
      </p:pic>
      <p:pic>
        <p:nvPicPr>
          <p:cNvPr id="37" name="Picture 36"/>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 y="44362289"/>
            <a:ext cx="27172571" cy="6844111"/>
          </a:xfrm>
          <a:prstGeom prst="rect">
            <a:avLst/>
          </a:prstGeom>
        </p:spPr>
      </p:pic>
      <p:sp>
        <p:nvSpPr>
          <p:cNvPr id="49" name="TextBox 19"/>
          <p:cNvSpPr txBox="1">
            <a:spLocks noChangeArrowheads="1"/>
          </p:cNvSpPr>
          <p:nvPr/>
        </p:nvSpPr>
        <p:spPr bwMode="auto">
          <a:xfrm>
            <a:off x="788320" y="8968175"/>
            <a:ext cx="7450807" cy="59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lvl1pPr eaLnBrk="0" hangingPunct="0">
              <a:defRPr sz="2000">
                <a:solidFill>
                  <a:schemeClr val="tx1"/>
                </a:solidFill>
                <a:latin typeface="Arial" charset="0"/>
                <a:ea typeface="ＭＳ Ｐゴシック" pitchFamily="-106" charset="-128"/>
              </a:defRPr>
            </a:lvl1pPr>
            <a:lvl2pPr eaLnBrk="0" hangingPunct="0">
              <a:defRPr sz="2000">
                <a:solidFill>
                  <a:schemeClr val="tx1"/>
                </a:solidFill>
                <a:latin typeface="Arial" charset="0"/>
                <a:ea typeface="ＭＳ Ｐゴシック" pitchFamily="-106" charset="-128"/>
              </a:defRPr>
            </a:lvl2pPr>
            <a:lvl3pPr marL="1143000" indent="-228600" eaLnBrk="0" hangingPunct="0">
              <a:defRPr sz="2000">
                <a:solidFill>
                  <a:schemeClr val="tx1"/>
                </a:solidFill>
                <a:latin typeface="Arial" charset="0"/>
                <a:ea typeface="ＭＳ Ｐゴシック" pitchFamily="-106" charset="-128"/>
              </a:defRPr>
            </a:lvl3pPr>
            <a:lvl4pPr marL="1600200" indent="-228600" eaLnBrk="0" hangingPunct="0">
              <a:defRPr sz="2000">
                <a:solidFill>
                  <a:schemeClr val="tx1"/>
                </a:solidFill>
                <a:latin typeface="Arial" charset="0"/>
                <a:ea typeface="ＭＳ Ｐゴシック" pitchFamily="-106" charset="-128"/>
              </a:defRPr>
            </a:lvl4pPr>
            <a:lvl5pPr marL="2057400" indent="-228600" eaLnBrk="0" hangingPunct="0">
              <a:defRPr sz="20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6" charset="-128"/>
              </a:defRPr>
            </a:lvl9pPr>
          </a:lstStyle>
          <a:p>
            <a:pPr algn="just">
              <a:lnSpc>
                <a:spcPct val="110000"/>
              </a:lnSpc>
            </a:pPr>
            <a:r>
              <a:rPr lang="en-US" sz="3200" b="1" dirty="0" smtClean="0">
                <a:solidFill>
                  <a:schemeClr val="tx2">
                    <a:lumMod val="50000"/>
                  </a:schemeClr>
                </a:solidFill>
                <a:latin typeface="Arial" pitchFamily="34" charset="0"/>
                <a:cs typeface="Arial" pitchFamily="34" charset="0"/>
              </a:rPr>
              <a:t>. </a:t>
            </a:r>
            <a:endParaRPr lang="en-US" sz="3200" b="1" dirty="0">
              <a:solidFill>
                <a:schemeClr val="tx2">
                  <a:lumMod val="50000"/>
                </a:schemeClr>
              </a:solidFill>
              <a:latin typeface="Arial" pitchFamily="34" charset="0"/>
              <a:cs typeface="Arial" pitchFamily="34" charset="0"/>
            </a:endParaRPr>
          </a:p>
        </p:txBody>
      </p:sp>
      <p:sp>
        <p:nvSpPr>
          <p:cNvPr id="75" name="Rectangle 10"/>
          <p:cNvSpPr>
            <a:spLocks noChangeArrowheads="1"/>
          </p:cNvSpPr>
          <p:nvPr/>
        </p:nvSpPr>
        <p:spPr bwMode="auto">
          <a:xfrm>
            <a:off x="3804878" y="737958"/>
            <a:ext cx="17705672" cy="3497158"/>
          </a:xfrm>
          <a:prstGeom prst="rect">
            <a:avLst/>
          </a:prstGeom>
          <a:blipFill dpi="0" rotWithShape="1">
            <a:blip r:embed="rId3">
              <a:alphaModFix amt="20000"/>
            </a:blip>
            <a:srcRect/>
            <a:stretch>
              <a:fillRect/>
            </a:stretch>
          </a:blipFill>
          <a:ln>
            <a:noFill/>
            <a:headEnd/>
            <a:tailEnd/>
          </a:ln>
          <a:scene3d>
            <a:camera prst="orthographicFront"/>
            <a:lightRig rig="flat" dir="t">
              <a:rot lat="0" lon="0" rev="18900000"/>
            </a:lightRig>
          </a:scene3d>
          <a:sp3d>
            <a:bevelT/>
          </a:sp3d>
        </p:spPr>
        <p:style>
          <a:lnRef idx="2">
            <a:schemeClr val="accent2"/>
          </a:lnRef>
          <a:fillRef idx="1">
            <a:schemeClr val="lt1"/>
          </a:fillRef>
          <a:effectRef idx="0">
            <a:schemeClr val="accent2"/>
          </a:effectRef>
          <a:fontRef idx="minor">
            <a:schemeClr val="dk1"/>
          </a:fontRef>
        </p:style>
        <p:txBody>
          <a:bodyPr wrap="none" lIns="137126" tIns="0" rIns="137126" bIns="0" anchor="t" anchorCtr="0">
            <a:sp3d extrusionH="31750" contourW="6350" prstMaterial="powder">
              <a:bevelT w="19050" h="19050" prst="angle"/>
              <a:contourClr>
                <a:schemeClr val="accent3">
                  <a:tint val="100000"/>
                  <a:shade val="100000"/>
                  <a:satMod val="100000"/>
                  <a:hueMod val="100000"/>
                </a:schemeClr>
              </a:contourClr>
            </a:sp3d>
          </a:bodyPr>
          <a:lstStyle/>
          <a:p>
            <a:pPr algn="ctr"/>
            <a:r>
              <a:rPr lang="en-US" sz="13000" b="1" dirty="0">
                <a:solidFill>
                  <a:schemeClr val="tx2"/>
                </a:solidFill>
                <a:latin typeface="Times New Roman" pitchFamily="18" charset="0"/>
                <a:cs typeface="Times New Roman" pitchFamily="18" charset="0"/>
              </a:rPr>
              <a:t>Airbags </a:t>
            </a:r>
            <a:r>
              <a:rPr lang="en-US" sz="13000" b="1" dirty="0" smtClean="0">
                <a:solidFill>
                  <a:schemeClr val="tx2"/>
                </a:solidFill>
                <a:latin typeface="Times New Roman" pitchFamily="18" charset="0"/>
                <a:cs typeface="Times New Roman" pitchFamily="18" charset="0"/>
              </a:rPr>
              <a:t>Fabrics</a:t>
            </a:r>
          </a:p>
        </p:txBody>
      </p:sp>
      <p:sp>
        <p:nvSpPr>
          <p:cNvPr id="2" name="Text Placeholder 1"/>
          <p:cNvSpPr>
            <a:spLocks noGrp="1"/>
          </p:cNvSpPr>
          <p:nvPr>
            <p:ph type="body" sz="quarter" idx="15"/>
          </p:nvPr>
        </p:nvSpPr>
        <p:spPr>
          <a:xfrm>
            <a:off x="788320" y="29862376"/>
            <a:ext cx="11758964" cy="9504950"/>
          </a:xfrm>
          <a:blipFill dpi="0" rotWithShape="1">
            <a:blip r:embed="rId3">
              <a:alphaModFix amt="18000"/>
            </a:blip>
            <a:srcRect/>
            <a:stretch>
              <a:fillRect/>
            </a:stretch>
          </a:blipFill>
          <a:ln>
            <a:noFill/>
          </a:ln>
        </p:spPr>
        <p:style>
          <a:lnRef idx="2">
            <a:schemeClr val="accent2"/>
          </a:lnRef>
          <a:fillRef idx="1">
            <a:schemeClr val="lt1"/>
          </a:fillRef>
          <a:effectRef idx="0">
            <a:schemeClr val="accent2"/>
          </a:effectRef>
          <a:fontRef idx="minor">
            <a:schemeClr val="dk1"/>
          </a:fontRef>
        </p:style>
        <p:txBody>
          <a:bodyPr>
            <a:noAutofit/>
          </a:bodyPr>
          <a:lstStyle/>
          <a:p>
            <a:pPr algn="just">
              <a:lnSpc>
                <a:spcPct val="150000"/>
              </a:lnSpc>
            </a:pPr>
            <a:r>
              <a:rPr lang="en-US" sz="5400" b="1" dirty="0">
                <a:solidFill>
                  <a:srgbClr val="002060"/>
                </a:solidFill>
                <a:latin typeface="Times New Roman" pitchFamily="18" charset="0"/>
                <a:cs typeface="Times New Roman" pitchFamily="18" charset="0"/>
              </a:rPr>
              <a:t>Airbags were first introduced in the late 1960s, but it is only in the 1990s that their use has grown spectacularly and is set to grow even further. An airbag is an automatic safety restrains system built into the steering wheel and </a:t>
            </a:r>
            <a:r>
              <a:rPr lang="en-US" sz="5400" b="1" dirty="0">
                <a:solidFill>
                  <a:srgbClr val="002060"/>
                </a:solidFill>
                <a:latin typeface="Times New Roman" pitchFamily="18" charset="0"/>
                <a:cs typeface="Times New Roman" pitchFamily="18" charset="0"/>
              </a:rPr>
              <a:t>instrument</a:t>
            </a:r>
            <a:endParaRPr lang="en-US" sz="5400" b="1" dirty="0">
              <a:solidFill>
                <a:srgbClr val="002060"/>
              </a:solidFill>
              <a:latin typeface="Times New Roman" pitchFamily="18" charset="0"/>
              <a:cs typeface="Times New Roman" pitchFamily="18" charset="0"/>
            </a:endParaRPr>
          </a:p>
        </p:txBody>
      </p:sp>
      <p:sp>
        <p:nvSpPr>
          <p:cNvPr id="3" name="Text Placeholder 2"/>
          <p:cNvSpPr>
            <a:spLocks noGrp="1"/>
          </p:cNvSpPr>
          <p:nvPr>
            <p:ph type="body" sz="quarter" idx="16"/>
          </p:nvPr>
        </p:nvSpPr>
        <p:spPr>
          <a:xfrm>
            <a:off x="788320" y="4331368"/>
            <a:ext cx="11617816" cy="19828043"/>
          </a:xfrm>
          <a:blipFill dpi="0" rotWithShape="1">
            <a:blip r:embed="rId3">
              <a:alphaModFix amt="20000"/>
            </a:blip>
            <a:srcRect/>
            <a:stretch>
              <a:fillRect/>
            </a:stretch>
          </a:blipFill>
          <a:ln>
            <a:noFill/>
          </a:ln>
        </p:spPr>
        <p:style>
          <a:lnRef idx="2">
            <a:schemeClr val="accent2"/>
          </a:lnRef>
          <a:fillRef idx="1">
            <a:schemeClr val="lt1"/>
          </a:fillRef>
          <a:effectRef idx="0">
            <a:schemeClr val="accent2"/>
          </a:effectRef>
          <a:fontRef idx="minor">
            <a:schemeClr val="dk1"/>
          </a:fontRef>
        </p:style>
        <p:txBody>
          <a:bodyPr>
            <a:noAutofit/>
          </a:bodyPr>
          <a:lstStyle/>
          <a:p>
            <a:pPr algn="just">
              <a:lnSpc>
                <a:spcPct val="150000"/>
              </a:lnSpc>
            </a:pPr>
            <a:r>
              <a:rPr lang="en-US" sz="5400" b="1" dirty="0">
                <a:solidFill>
                  <a:schemeClr val="tx2"/>
                </a:solidFill>
                <a:latin typeface="Times New Roman" pitchFamily="18" charset="0"/>
                <a:cs typeface="Times New Roman" pitchFamily="18" charset="0"/>
              </a:rPr>
              <a:t>The airbag and seat belts, used as safety devices, are one of the newest applications for textiles in automobiles and has spurred a huge market for technical textiles. Because frontal collisions are a major cause of accidental death, airbags are being introduced as a standard item in vehicles by legislation to protect the driver and the passengers in case of collision. They are not alternative but supplemental to seat belts because airbags provide protection only against </a:t>
            </a:r>
            <a:r>
              <a:rPr lang="en-US" sz="5400" b="1" dirty="0" smtClean="0">
                <a:solidFill>
                  <a:schemeClr val="tx2"/>
                </a:solidFill>
                <a:latin typeface="Times New Roman" pitchFamily="18" charset="0"/>
                <a:cs typeface="Times New Roman" pitchFamily="18" charset="0"/>
              </a:rPr>
              <a:t>collisions </a:t>
            </a:r>
            <a:r>
              <a:rPr lang="en-US" sz="5400" b="1" dirty="0">
                <a:solidFill>
                  <a:schemeClr val="tx2"/>
                </a:solidFill>
                <a:latin typeface="Times New Roman" pitchFamily="18" charset="0"/>
                <a:cs typeface="Times New Roman" pitchFamily="18" charset="0"/>
              </a:rPr>
              <a:t>while seat belts provide protection regardless of the crash </a:t>
            </a:r>
            <a:r>
              <a:rPr lang="en-US" sz="5400" b="1" dirty="0" smtClean="0">
                <a:solidFill>
                  <a:schemeClr val="tx2"/>
                </a:solidFill>
                <a:latin typeface="Times New Roman" pitchFamily="18" charset="0"/>
                <a:cs typeface="Times New Roman" pitchFamily="18" charset="0"/>
              </a:rPr>
              <a:t>direction</a:t>
            </a:r>
          </a:p>
          <a:p>
            <a:pPr algn="just">
              <a:lnSpc>
                <a:spcPct val="150000"/>
              </a:lnSpc>
            </a:pPr>
            <a:r>
              <a:rPr lang="en-US" sz="5400" dirty="0" smtClean="0">
                <a:solidFill>
                  <a:schemeClr val="tx2"/>
                </a:solidFill>
                <a:latin typeface="Times New Roman" pitchFamily="18" charset="0"/>
                <a:cs typeface="Times New Roman" pitchFamily="18" charset="0"/>
              </a:rPr>
              <a:t>. </a:t>
            </a:r>
            <a:endParaRPr lang="en-US" sz="5400" dirty="0">
              <a:solidFill>
                <a:schemeClr val="tx2"/>
              </a:solidFill>
              <a:latin typeface="Times New Roman" pitchFamily="18" charset="0"/>
              <a:cs typeface="Times New Roman" pitchFamily="18" charset="0"/>
            </a:endParaRPr>
          </a:p>
          <a:p>
            <a:pPr algn="just">
              <a:lnSpc>
                <a:spcPct val="150000"/>
              </a:lnSpc>
            </a:pPr>
            <a:endParaRPr lang="en-US" sz="5000" b="1" dirty="0">
              <a:solidFill>
                <a:schemeClr val="tx2"/>
              </a:solidFill>
              <a:latin typeface="Times New Roman" pitchFamily="18" charset="0"/>
              <a:cs typeface="Times New Roman" pitchFamily="18" charset="0"/>
            </a:endParaRPr>
          </a:p>
        </p:txBody>
      </p:sp>
      <p:pic>
        <p:nvPicPr>
          <p:cNvPr id="23" name="صورة 2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21456" y="24496295"/>
            <a:ext cx="5166845" cy="4957008"/>
          </a:xfrm>
          <a:prstGeom prst="rect">
            <a:avLst/>
          </a:prstGeom>
          <a:noFill/>
          <a:ln>
            <a:noFill/>
          </a:ln>
        </p:spPr>
      </p:pic>
      <p:pic>
        <p:nvPicPr>
          <p:cNvPr id="24" name="صورة 2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20259" y="24496295"/>
            <a:ext cx="5304013" cy="4957009"/>
          </a:xfrm>
          <a:prstGeom prst="rect">
            <a:avLst/>
          </a:prstGeom>
          <a:noFill/>
          <a:ln>
            <a:noFill/>
          </a:ln>
        </p:spPr>
      </p:pic>
      <p:pic>
        <p:nvPicPr>
          <p:cNvPr id="29" name="صورة 28" descr="E:\10-2012\1.jpg"/>
          <p:cNvPicPr/>
          <p:nvPr/>
        </p:nvPicPr>
        <p:blipFill>
          <a:blip r:embed="rId9">
            <a:extLst>
              <a:ext uri="{28A0092B-C50C-407E-A947-70E740481C1C}">
                <a14:useLocalDpi xmlns:a14="http://schemas.microsoft.com/office/drawing/2010/main" val="0"/>
              </a:ext>
            </a:extLst>
          </a:blip>
          <a:srcRect/>
          <a:stretch>
            <a:fillRect/>
          </a:stretch>
        </p:blipFill>
        <p:spPr bwMode="auto">
          <a:xfrm>
            <a:off x="13045890" y="5201464"/>
            <a:ext cx="8076751" cy="4358710"/>
          </a:xfrm>
          <a:prstGeom prst="rect">
            <a:avLst/>
          </a:prstGeom>
          <a:solidFill>
            <a:srgbClr val="FFFFFF">
              <a:shade val="85000"/>
            </a:srgbClr>
          </a:solidFill>
          <a:ln w="12700" cap="sq">
            <a:solidFill>
              <a:sysClr val="windowText" lastClr="0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صورة 29"/>
          <p:cNvPicPr/>
          <p:nvPr/>
        </p:nvPicPr>
        <p:blipFill>
          <a:blip r:embed="rId10">
            <a:extLst>
              <a:ext uri="{28A0092B-C50C-407E-A947-70E740481C1C}">
                <a14:useLocalDpi xmlns:a14="http://schemas.microsoft.com/office/drawing/2010/main" val="0"/>
              </a:ext>
            </a:extLst>
          </a:blip>
          <a:srcRect t="7306" r="5566" b="10959"/>
          <a:stretch>
            <a:fillRect/>
          </a:stretch>
        </p:blipFill>
        <p:spPr bwMode="auto">
          <a:xfrm>
            <a:off x="21897474" y="5201464"/>
            <a:ext cx="4081711" cy="4358709"/>
          </a:xfrm>
          <a:prstGeom prst="rect">
            <a:avLst/>
          </a:prstGeom>
          <a:noFill/>
          <a:ln>
            <a:noFill/>
          </a:ln>
        </p:spPr>
      </p:pic>
      <p:pic>
        <p:nvPicPr>
          <p:cNvPr id="31" name="صورة 30"/>
          <p:cNvPicPr/>
          <p:nvPr/>
        </p:nvPicPr>
        <p:blipFill>
          <a:blip r:embed="rId11">
            <a:extLst>
              <a:ext uri="{28A0092B-C50C-407E-A947-70E740481C1C}">
                <a14:useLocalDpi xmlns:a14="http://schemas.microsoft.com/office/drawing/2010/main" val="0"/>
              </a:ext>
            </a:extLst>
          </a:blip>
          <a:srcRect/>
          <a:stretch>
            <a:fillRect/>
          </a:stretch>
        </p:blipFill>
        <p:spPr bwMode="auto">
          <a:xfrm>
            <a:off x="19615901" y="10899629"/>
            <a:ext cx="6728452" cy="5318939"/>
          </a:xfrm>
          <a:prstGeom prst="rect">
            <a:avLst/>
          </a:prstGeom>
          <a:noFill/>
          <a:ln>
            <a:noFill/>
          </a:ln>
        </p:spPr>
      </p:pic>
      <p:pic>
        <p:nvPicPr>
          <p:cNvPr id="32" name="صورة 31"/>
          <p:cNvPicPr/>
          <p:nvPr/>
        </p:nvPicPr>
        <p:blipFill>
          <a:blip r:embed="rId12">
            <a:extLst>
              <a:ext uri="{28A0092B-C50C-407E-A947-70E740481C1C}">
                <a14:useLocalDpi xmlns:a14="http://schemas.microsoft.com/office/drawing/2010/main" val="0"/>
              </a:ext>
            </a:extLst>
          </a:blip>
          <a:srcRect/>
          <a:stretch>
            <a:fillRect/>
          </a:stretch>
        </p:blipFill>
        <p:spPr bwMode="auto">
          <a:xfrm flipV="1">
            <a:off x="13501687" y="10899629"/>
            <a:ext cx="5079724" cy="5318939"/>
          </a:xfrm>
          <a:prstGeom prst="rect">
            <a:avLst/>
          </a:prstGeom>
          <a:noFill/>
          <a:ln>
            <a:noFill/>
          </a:ln>
        </p:spPr>
      </p:pic>
      <p:pic>
        <p:nvPicPr>
          <p:cNvPr id="33" name="صورة 32"/>
          <p:cNvPicPr/>
          <p:nvPr/>
        </p:nvPicPr>
        <p:blipFill>
          <a:blip r:embed="rId13">
            <a:lum bright="12000"/>
            <a:extLst>
              <a:ext uri="{28A0092B-C50C-407E-A947-70E740481C1C}">
                <a14:useLocalDpi xmlns:a14="http://schemas.microsoft.com/office/drawing/2010/main" val="0"/>
              </a:ext>
            </a:extLst>
          </a:blip>
          <a:srcRect/>
          <a:stretch>
            <a:fillRect/>
          </a:stretch>
        </p:blipFill>
        <p:spPr bwMode="auto">
          <a:xfrm flipV="1">
            <a:off x="13410269" y="36593039"/>
            <a:ext cx="13282703" cy="4379495"/>
          </a:xfrm>
          <a:prstGeom prst="rect">
            <a:avLst/>
          </a:prstGeom>
          <a:noFill/>
          <a:ln>
            <a:noFill/>
          </a:ln>
        </p:spPr>
      </p:pic>
      <p:pic>
        <p:nvPicPr>
          <p:cNvPr id="34" name="صورة 33"/>
          <p:cNvPicPr/>
          <p:nvPr/>
        </p:nvPicPr>
        <p:blipFill>
          <a:blip r:embed="rId14">
            <a:extLst>
              <a:ext uri="{28A0092B-C50C-407E-A947-70E740481C1C}">
                <a14:useLocalDpi xmlns:a14="http://schemas.microsoft.com/office/drawing/2010/main" val="0"/>
              </a:ext>
            </a:extLst>
          </a:blip>
          <a:srcRect/>
          <a:stretch>
            <a:fillRect/>
          </a:stretch>
        </p:blipFill>
        <p:spPr bwMode="auto">
          <a:xfrm>
            <a:off x="13336221" y="41835519"/>
            <a:ext cx="5245190" cy="50535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5" name="صورة 34" descr="E:\الفلاشة\heba\air bags\نهائىآير باج\صور\Hyundai_Accent_airbags.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125300" y="41849271"/>
            <a:ext cx="7384520" cy="50535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6" name="Text Placeholder 2"/>
          <p:cNvSpPr txBox="1">
            <a:spLocks/>
          </p:cNvSpPr>
          <p:nvPr/>
        </p:nvSpPr>
        <p:spPr>
          <a:xfrm>
            <a:off x="13336221" y="16892336"/>
            <a:ext cx="13008132" cy="18817390"/>
          </a:xfrm>
          <a:prstGeom prst="rect">
            <a:avLst/>
          </a:prstGeom>
          <a:blipFill dpi="0" rotWithShape="1">
            <a:blip r:embed="rId3">
              <a:alphaModFix amt="25000"/>
            </a:blip>
            <a:srcRect/>
            <a:stretch>
              <a:fillRect/>
            </a:stretch>
          </a:blip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376108" tIns="188056" rIns="376108" bIns="188056" rtlCol="0">
            <a:noAutofit/>
          </a:bodyPr>
          <a:lstStyle>
            <a:lvl1pPr marL="0" marR="0" indent="0" algn="ctr" defTabSz="3761086" rtl="0" eaLnBrk="1" fontAlgn="auto" latinLnBrk="0" hangingPunct="1">
              <a:lnSpc>
                <a:spcPct val="100000"/>
              </a:lnSpc>
              <a:spcBef>
                <a:spcPts val="600"/>
              </a:spcBef>
              <a:spcAft>
                <a:spcPts val="0"/>
              </a:spcAft>
              <a:buClrTx/>
              <a:buSzTx/>
              <a:buFontTx/>
              <a:buNone/>
              <a:tabLst/>
              <a:defRPr sz="6600" kern="1200" baseline="0">
                <a:solidFill>
                  <a:schemeClr val="tx2">
                    <a:lumMod val="50000"/>
                  </a:schemeClr>
                </a:solidFill>
                <a:latin typeface="Arial" pitchFamily="34" charset="0"/>
                <a:ea typeface="+mn-ea"/>
                <a:cs typeface="Arial" pitchFamily="34" charset="0"/>
              </a:defRPr>
            </a:lvl1pPr>
            <a:lvl2pPr marL="1880543" indent="0" algn="l" defTabSz="3761086" rtl="0" eaLnBrk="1" latinLnBrk="0" hangingPunct="1">
              <a:spcBef>
                <a:spcPct val="20000"/>
              </a:spcBef>
              <a:buFontTx/>
              <a:buNone/>
              <a:defRPr sz="11500" kern="1200">
                <a:solidFill>
                  <a:schemeClr val="dk1"/>
                </a:solidFill>
                <a:latin typeface="+mn-lt"/>
                <a:ea typeface="+mn-ea"/>
                <a:cs typeface="+mn-cs"/>
              </a:defRPr>
            </a:lvl2pPr>
            <a:lvl3pPr marL="3761086" indent="0" algn="l" defTabSz="3761086" rtl="0" eaLnBrk="1" latinLnBrk="0" hangingPunct="1">
              <a:spcBef>
                <a:spcPct val="20000"/>
              </a:spcBef>
              <a:buFontTx/>
              <a:buNone/>
              <a:defRPr sz="9900" kern="1200">
                <a:solidFill>
                  <a:schemeClr val="dk1"/>
                </a:solidFill>
                <a:latin typeface="+mn-lt"/>
                <a:ea typeface="+mn-ea"/>
                <a:cs typeface="+mn-cs"/>
              </a:defRPr>
            </a:lvl3pPr>
            <a:lvl4pPr marL="5641629" indent="0" algn="l" defTabSz="3761086" rtl="0" eaLnBrk="1" latinLnBrk="0" hangingPunct="1">
              <a:spcBef>
                <a:spcPct val="20000"/>
              </a:spcBef>
              <a:buFontTx/>
              <a:buNone/>
              <a:defRPr sz="8200" kern="1200">
                <a:solidFill>
                  <a:schemeClr val="dk1"/>
                </a:solidFill>
                <a:latin typeface="+mn-lt"/>
                <a:ea typeface="+mn-ea"/>
                <a:cs typeface="+mn-cs"/>
              </a:defRPr>
            </a:lvl4pPr>
            <a:lvl5pPr marL="7522172" indent="0" algn="l" defTabSz="3761086" rtl="0" eaLnBrk="1" latinLnBrk="0" hangingPunct="1">
              <a:spcBef>
                <a:spcPct val="20000"/>
              </a:spcBef>
              <a:buFontTx/>
              <a:buNone/>
              <a:defRPr sz="8200" kern="1200">
                <a:solidFill>
                  <a:schemeClr val="dk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dk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dk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dk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dk1"/>
                </a:solidFill>
                <a:latin typeface="+mn-lt"/>
                <a:ea typeface="+mn-ea"/>
                <a:cs typeface="+mn-cs"/>
              </a:defRPr>
            </a:lvl9pPr>
          </a:lstStyle>
          <a:p>
            <a:pPr algn="just">
              <a:lnSpc>
                <a:spcPct val="150000"/>
              </a:lnSpc>
            </a:pPr>
            <a:r>
              <a:rPr lang="en-US" sz="5000" b="1" dirty="0">
                <a:solidFill>
                  <a:schemeClr val="tx2"/>
                </a:solidFill>
                <a:latin typeface="Times New Roman" pitchFamily="18" charset="0"/>
                <a:cs typeface="Times New Roman" pitchFamily="18" charset="0"/>
              </a:rPr>
              <a:t>panel. </a:t>
            </a:r>
            <a:r>
              <a:rPr lang="en-US" sz="5000" b="1" dirty="0">
                <a:solidFill>
                  <a:schemeClr val="tx2"/>
                </a:solidFill>
                <a:latin typeface="Times New Roman" pitchFamily="18" charset="0"/>
                <a:cs typeface="Times New Roman" pitchFamily="18" charset="0"/>
              </a:rPr>
              <a:t>Airbags operate by a triggering </a:t>
            </a:r>
            <a:r>
              <a:rPr lang="en-US" sz="5000" b="1" dirty="0">
                <a:solidFill>
                  <a:schemeClr val="tx2"/>
                </a:solidFill>
                <a:latin typeface="Times New Roman" pitchFamily="18" charset="0"/>
                <a:cs typeface="Times New Roman" pitchFamily="18" charset="0"/>
              </a:rPr>
              <a:t>device</a:t>
            </a:r>
            <a:r>
              <a:rPr lang="en-US" sz="5000" b="1" dirty="0" smtClean="0">
                <a:solidFill>
                  <a:schemeClr val="tx2"/>
                </a:solidFill>
                <a:latin typeface="Times New Roman" pitchFamily="18" charset="0"/>
                <a:cs typeface="Times New Roman" pitchFamily="18" charset="0"/>
              </a:rPr>
              <a:t>, which </a:t>
            </a:r>
            <a:r>
              <a:rPr lang="en-US" sz="5000" b="1" dirty="0">
                <a:solidFill>
                  <a:schemeClr val="tx2"/>
                </a:solidFill>
                <a:latin typeface="Times New Roman" pitchFamily="18" charset="0"/>
                <a:cs typeface="Times New Roman" pitchFamily="18" charset="0"/>
              </a:rPr>
              <a:t>sets off explosive chemicals </a:t>
            </a:r>
            <a:r>
              <a:rPr lang="en-US" sz="5000" b="1" dirty="0">
                <a:solidFill>
                  <a:schemeClr val="tx2"/>
                </a:solidFill>
                <a:latin typeface="Times New Roman" pitchFamily="18" charset="0"/>
                <a:cs typeface="Times New Roman" pitchFamily="18" charset="0"/>
              </a:rPr>
              <a:t>when </a:t>
            </a:r>
            <a:r>
              <a:rPr lang="en-US" sz="5000" b="1" dirty="0">
                <a:solidFill>
                  <a:schemeClr val="tx2"/>
                </a:solidFill>
                <a:latin typeface="Times New Roman" pitchFamily="18" charset="0"/>
                <a:cs typeface="Times New Roman" pitchFamily="18" charset="0"/>
              </a:rPr>
              <a:t>it senses that an accident at a </a:t>
            </a:r>
            <a:r>
              <a:rPr lang="en-US" sz="5000" b="1" dirty="0" smtClean="0">
                <a:solidFill>
                  <a:schemeClr val="tx2"/>
                </a:solidFill>
                <a:latin typeface="Times New Roman" pitchFamily="18" charset="0"/>
                <a:cs typeface="Times New Roman" pitchFamily="18" charset="0"/>
              </a:rPr>
              <a:t>speed  greater than </a:t>
            </a:r>
            <a:r>
              <a:rPr lang="en-US" sz="5000" b="1" dirty="0">
                <a:solidFill>
                  <a:schemeClr val="tx2"/>
                </a:solidFill>
                <a:latin typeface="Times New Roman" pitchFamily="18" charset="0"/>
                <a:cs typeface="Times New Roman" pitchFamily="18" charset="0"/>
              </a:rPr>
              <a:t>about 35km</a:t>
            </a:r>
            <a:r>
              <a:rPr lang="en-US" sz="5000" b="1" dirty="0" smtClean="0">
                <a:solidFill>
                  <a:schemeClr val="tx2"/>
                </a:solidFill>
                <a:latin typeface="Times New Roman" pitchFamily="18" charset="0"/>
                <a:cs typeface="Times New Roman" pitchFamily="18" charset="0"/>
              </a:rPr>
              <a:t>/ </a:t>
            </a:r>
            <a:r>
              <a:rPr lang="en-US" sz="5000" b="1" dirty="0" err="1" smtClean="0">
                <a:solidFill>
                  <a:schemeClr val="tx2"/>
                </a:solidFill>
                <a:latin typeface="Times New Roman" pitchFamily="18" charset="0"/>
                <a:cs typeface="Times New Roman" pitchFamily="18" charset="0"/>
              </a:rPr>
              <a:t>hr</a:t>
            </a:r>
            <a:r>
              <a:rPr lang="en-US" sz="5000" b="1" dirty="0" smtClean="0">
                <a:solidFill>
                  <a:schemeClr val="tx2"/>
                </a:solidFill>
                <a:latin typeface="Times New Roman" pitchFamily="18" charset="0"/>
                <a:cs typeface="Times New Roman" pitchFamily="18" charset="0"/>
              </a:rPr>
              <a:t> </a:t>
            </a:r>
            <a:r>
              <a:rPr lang="en-US" sz="5000" b="1" dirty="0">
                <a:solidFill>
                  <a:schemeClr val="tx2"/>
                </a:solidFill>
                <a:latin typeface="Times New Roman" pitchFamily="18" charset="0"/>
                <a:cs typeface="Times New Roman" pitchFamily="18" charset="0"/>
              </a:rPr>
              <a:t>is about to </a:t>
            </a:r>
            <a:r>
              <a:rPr lang="en-US" sz="5000" b="1" dirty="0" smtClean="0">
                <a:solidFill>
                  <a:schemeClr val="tx2"/>
                </a:solidFill>
                <a:latin typeface="Times New Roman" pitchFamily="18" charset="0"/>
                <a:cs typeface="Times New Roman" pitchFamily="18" charset="0"/>
              </a:rPr>
              <a:t>happen</a:t>
            </a:r>
            <a:r>
              <a:rPr lang="en-US" sz="5000" b="1" dirty="0">
                <a:solidFill>
                  <a:schemeClr val="tx2"/>
                </a:solidFill>
                <a:latin typeface="Times New Roman" pitchFamily="18" charset="0"/>
                <a:cs typeface="Times New Roman" pitchFamily="18" charset="0"/>
              </a:rPr>
              <a:t>, </a:t>
            </a:r>
            <a:r>
              <a:rPr lang="en-US" sz="5000" b="1" dirty="0" smtClean="0">
                <a:solidFill>
                  <a:schemeClr val="tx2"/>
                </a:solidFill>
                <a:latin typeface="Times New Roman" pitchFamily="18" charset="0"/>
                <a:cs typeface="Times New Roman" pitchFamily="18" charset="0"/>
              </a:rPr>
              <a:t>as upon </a:t>
            </a:r>
            <a:r>
              <a:rPr lang="en-US" sz="5000" b="1" dirty="0">
                <a:solidFill>
                  <a:schemeClr val="tx2"/>
                </a:solidFill>
                <a:latin typeface="Times New Roman" pitchFamily="18" charset="0"/>
                <a:cs typeface="Times New Roman" pitchFamily="18" charset="0"/>
              </a:rPr>
              <a:t>crash, sensors set off </a:t>
            </a:r>
            <a:r>
              <a:rPr lang="en-US" sz="5000" b="1" dirty="0" smtClean="0">
                <a:solidFill>
                  <a:schemeClr val="tx2"/>
                </a:solidFill>
                <a:latin typeface="Times New Roman" pitchFamily="18" charset="0"/>
                <a:cs typeface="Times New Roman" pitchFamily="18" charset="0"/>
              </a:rPr>
              <a:t>an </a:t>
            </a:r>
            <a:r>
              <a:rPr lang="en-US" sz="5000" b="1" dirty="0">
                <a:solidFill>
                  <a:schemeClr val="tx2"/>
                </a:solidFill>
                <a:latin typeface="Times New Roman" pitchFamily="18" charset="0"/>
                <a:cs typeface="Times New Roman" pitchFamily="18" charset="0"/>
              </a:rPr>
              <a:t>igniter in the center of the airbag </a:t>
            </a:r>
            <a:r>
              <a:rPr lang="en-US" sz="5000" b="1" dirty="0" smtClean="0">
                <a:solidFill>
                  <a:schemeClr val="tx2"/>
                </a:solidFill>
                <a:latin typeface="Times New Roman" pitchFamily="18" charset="0"/>
                <a:cs typeface="Times New Roman" pitchFamily="18" charset="0"/>
              </a:rPr>
              <a:t>inflator leading </a:t>
            </a:r>
            <a:r>
              <a:rPr lang="en-US" sz="5000" b="1" dirty="0">
                <a:solidFill>
                  <a:schemeClr val="tx2"/>
                </a:solidFill>
                <a:latin typeface="Times New Roman" pitchFamily="18" charset="0"/>
                <a:cs typeface="Times New Roman" pitchFamily="18" charset="0"/>
              </a:rPr>
              <a:t>to </a:t>
            </a:r>
            <a:r>
              <a:rPr lang="en-US" sz="5000" b="1" dirty="0" smtClean="0">
                <a:solidFill>
                  <a:schemeClr val="tx2"/>
                </a:solidFill>
                <a:latin typeface="Times New Roman" pitchFamily="18" charset="0"/>
                <a:cs typeface="Times New Roman" pitchFamily="18" charset="0"/>
              </a:rPr>
              <a:t>sodium </a:t>
            </a:r>
            <a:r>
              <a:rPr lang="en-US" sz="5000" b="1" dirty="0" err="1" smtClean="0">
                <a:solidFill>
                  <a:schemeClr val="tx2"/>
                </a:solidFill>
                <a:latin typeface="Times New Roman" pitchFamily="18" charset="0"/>
                <a:cs typeface="Times New Roman" pitchFamily="18" charset="0"/>
              </a:rPr>
              <a:t>azide</a:t>
            </a:r>
            <a:r>
              <a:rPr lang="en-US" sz="5000" b="1" dirty="0" smtClean="0">
                <a:solidFill>
                  <a:schemeClr val="tx2"/>
                </a:solidFill>
                <a:latin typeface="Times New Roman" pitchFamily="18" charset="0"/>
                <a:cs typeface="Times New Roman" pitchFamily="18" charset="0"/>
              </a:rPr>
              <a:t> </a:t>
            </a:r>
            <a:r>
              <a:rPr lang="en-US" sz="5000" b="1" dirty="0">
                <a:solidFill>
                  <a:schemeClr val="tx2"/>
                </a:solidFill>
                <a:latin typeface="Times New Roman" pitchFamily="18" charset="0"/>
                <a:cs typeface="Times New Roman" pitchFamily="18" charset="0"/>
              </a:rPr>
              <a:t>pellets in the </a:t>
            </a:r>
            <a:r>
              <a:rPr lang="en-US" sz="5000" b="1" dirty="0" smtClean="0">
                <a:solidFill>
                  <a:schemeClr val="tx2"/>
                </a:solidFill>
                <a:latin typeface="Times New Roman" pitchFamily="18" charset="0"/>
                <a:cs typeface="Times New Roman" pitchFamily="18" charset="0"/>
              </a:rPr>
              <a:t>inflator </a:t>
            </a:r>
            <a:r>
              <a:rPr lang="en-US" sz="5000" b="1" dirty="0">
                <a:solidFill>
                  <a:schemeClr val="tx2"/>
                </a:solidFill>
                <a:latin typeface="Times New Roman" pitchFamily="18" charset="0"/>
                <a:cs typeface="Times New Roman" pitchFamily="18" charset="0"/>
              </a:rPr>
              <a:t>to ignite and release gases that </a:t>
            </a:r>
            <a:r>
              <a:rPr lang="en-US" sz="5000" b="1" dirty="0" smtClean="0">
                <a:solidFill>
                  <a:schemeClr val="tx2"/>
                </a:solidFill>
                <a:latin typeface="Times New Roman" pitchFamily="18" charset="0"/>
                <a:cs typeface="Times New Roman" pitchFamily="18" charset="0"/>
              </a:rPr>
              <a:t>Primarily </a:t>
            </a:r>
            <a:r>
              <a:rPr lang="en-US" sz="5000" b="1" dirty="0">
                <a:solidFill>
                  <a:schemeClr val="tx2"/>
                </a:solidFill>
                <a:latin typeface="Times New Roman" pitchFamily="18" charset="0"/>
                <a:cs typeface="Times New Roman" pitchFamily="18" charset="0"/>
              </a:rPr>
              <a:t>consist of nitrogen. The  gas the </a:t>
            </a:r>
            <a:r>
              <a:rPr lang="en-US" sz="5000" b="1" dirty="0" smtClean="0">
                <a:solidFill>
                  <a:schemeClr val="tx2"/>
                </a:solidFill>
                <a:latin typeface="Times New Roman" pitchFamily="18" charset="0"/>
                <a:cs typeface="Times New Roman" pitchFamily="18" charset="0"/>
              </a:rPr>
              <a:t>passes </a:t>
            </a:r>
            <a:r>
              <a:rPr lang="en-US" sz="5000" b="1" dirty="0">
                <a:solidFill>
                  <a:schemeClr val="tx2"/>
                </a:solidFill>
                <a:latin typeface="Times New Roman" pitchFamily="18" charset="0"/>
                <a:cs typeface="Times New Roman" pitchFamily="18" charset="0"/>
              </a:rPr>
              <a:t>through a filter, which removes </a:t>
            </a:r>
            <a:r>
              <a:rPr lang="en-US" sz="5000" b="1" dirty="0" smtClean="0">
                <a:solidFill>
                  <a:schemeClr val="tx2"/>
                </a:solidFill>
                <a:latin typeface="Times New Roman" pitchFamily="18" charset="0"/>
                <a:cs typeface="Times New Roman" pitchFamily="18" charset="0"/>
              </a:rPr>
              <a:t>ash or </a:t>
            </a:r>
            <a:r>
              <a:rPr lang="en-US" sz="5000" b="1" dirty="0">
                <a:solidFill>
                  <a:schemeClr val="tx2"/>
                </a:solidFill>
                <a:latin typeface="Times New Roman" pitchFamily="18" charset="0"/>
                <a:cs typeface="Times New Roman" pitchFamily="18" charset="0"/>
              </a:rPr>
              <a:t>any </a:t>
            </a:r>
            <a:r>
              <a:rPr lang="en-US" sz="5000" b="1" dirty="0" smtClean="0">
                <a:solidFill>
                  <a:schemeClr val="tx2"/>
                </a:solidFill>
                <a:latin typeface="Times New Roman" pitchFamily="18" charset="0"/>
                <a:cs typeface="Times New Roman" pitchFamily="18" charset="0"/>
              </a:rPr>
              <a:t>particles, into </a:t>
            </a:r>
            <a:r>
              <a:rPr lang="en-US" sz="5000" b="1" dirty="0">
                <a:solidFill>
                  <a:schemeClr val="tx2"/>
                </a:solidFill>
                <a:latin typeface="Times New Roman" pitchFamily="18" charset="0"/>
                <a:cs typeface="Times New Roman" pitchFamily="18" charset="0"/>
              </a:rPr>
              <a:t>the bag, causing it to </a:t>
            </a:r>
            <a:r>
              <a:rPr lang="en-US" sz="5000" b="1" dirty="0" smtClean="0">
                <a:solidFill>
                  <a:schemeClr val="tx2"/>
                </a:solidFill>
                <a:latin typeface="Times New Roman" pitchFamily="18" charset="0"/>
                <a:cs typeface="Times New Roman" pitchFamily="18" charset="0"/>
              </a:rPr>
              <a:t>inflate</a:t>
            </a:r>
            <a:r>
              <a:rPr lang="en-US" sz="5000" b="1" dirty="0">
                <a:solidFill>
                  <a:schemeClr val="tx2"/>
                </a:solidFill>
                <a:latin typeface="Times New Roman" pitchFamily="18" charset="0"/>
                <a:cs typeface="Times New Roman" pitchFamily="18" charset="0"/>
              </a:rPr>
              <a:t>. and cushion the human body </a:t>
            </a:r>
            <a:r>
              <a:rPr lang="en-US" sz="5000" b="1" dirty="0" smtClean="0">
                <a:solidFill>
                  <a:schemeClr val="tx2"/>
                </a:solidFill>
                <a:latin typeface="Times New Roman" pitchFamily="18" charset="0"/>
                <a:cs typeface="Times New Roman" pitchFamily="18" charset="0"/>
              </a:rPr>
              <a:t>and prevents </a:t>
            </a:r>
            <a:r>
              <a:rPr lang="en-US" sz="5000" b="1" dirty="0">
                <a:solidFill>
                  <a:schemeClr val="tx2"/>
                </a:solidFill>
                <a:latin typeface="Times New Roman" pitchFamily="18" charset="0"/>
                <a:cs typeface="Times New Roman" pitchFamily="18" charset="0"/>
              </a:rPr>
              <a:t>it from hitting a harder object. </a:t>
            </a:r>
            <a:r>
              <a:rPr lang="en-US" sz="5000" b="1" dirty="0" smtClean="0">
                <a:solidFill>
                  <a:schemeClr val="tx2"/>
                </a:solidFill>
                <a:latin typeface="Times New Roman" pitchFamily="18" charset="0"/>
                <a:cs typeface="Times New Roman" pitchFamily="18" charset="0"/>
              </a:rPr>
              <a:t> Since </a:t>
            </a:r>
            <a:r>
              <a:rPr lang="en-US" sz="5000" b="1" dirty="0">
                <a:solidFill>
                  <a:schemeClr val="tx2"/>
                </a:solidFill>
                <a:latin typeface="Times New Roman" pitchFamily="18" charset="0"/>
                <a:cs typeface="Times New Roman" pitchFamily="18" charset="0"/>
              </a:rPr>
              <a:t>almost all collisions occur </a:t>
            </a:r>
            <a:r>
              <a:rPr lang="en-US" sz="5000" b="1" dirty="0" smtClean="0">
                <a:solidFill>
                  <a:schemeClr val="tx2"/>
                </a:solidFill>
                <a:latin typeface="Times New Roman" pitchFamily="18" charset="0"/>
                <a:cs typeface="Times New Roman" pitchFamily="18" charset="0"/>
              </a:rPr>
              <a:t>within 0.125 </a:t>
            </a:r>
            <a:r>
              <a:rPr lang="en-US" sz="5000" b="1" dirty="0">
                <a:solidFill>
                  <a:schemeClr val="tx2"/>
                </a:solidFill>
                <a:latin typeface="Times New Roman" pitchFamily="18" charset="0"/>
                <a:cs typeface="Times New Roman" pitchFamily="18" charset="0"/>
              </a:rPr>
              <a:t>second, the airbag is designed </a:t>
            </a:r>
            <a:r>
              <a:rPr lang="en-US" sz="5000" b="1" dirty="0" smtClean="0">
                <a:solidFill>
                  <a:schemeClr val="tx2"/>
                </a:solidFill>
                <a:latin typeface="Times New Roman" pitchFamily="18" charset="0"/>
                <a:cs typeface="Times New Roman" pitchFamily="18" charset="0"/>
              </a:rPr>
              <a:t>to </a:t>
            </a:r>
            <a:r>
              <a:rPr lang="en-US" sz="5000" b="1" dirty="0">
                <a:solidFill>
                  <a:schemeClr val="tx2"/>
                </a:solidFill>
                <a:latin typeface="Times New Roman" pitchFamily="18" charset="0"/>
                <a:cs typeface="Times New Roman" pitchFamily="18" charset="0"/>
              </a:rPr>
              <a:t>inflate and deflate all  within a fraction </a:t>
            </a:r>
            <a:r>
              <a:rPr lang="en-US" sz="5000" b="1" dirty="0" smtClean="0">
                <a:solidFill>
                  <a:schemeClr val="tx2"/>
                </a:solidFill>
                <a:latin typeface="Times New Roman" pitchFamily="18" charset="0"/>
                <a:cs typeface="Times New Roman" pitchFamily="18" charset="0"/>
              </a:rPr>
              <a:t>of a </a:t>
            </a:r>
            <a:r>
              <a:rPr lang="en-US" sz="5000" b="1" dirty="0">
                <a:solidFill>
                  <a:schemeClr val="tx2"/>
                </a:solidFill>
                <a:latin typeface="Times New Roman" pitchFamily="18" charset="0"/>
                <a:cs typeface="Times New Roman" pitchFamily="18" charset="0"/>
              </a:rPr>
              <a:t>second – less than the time to blink an </a:t>
            </a:r>
            <a:r>
              <a:rPr lang="en-US" sz="5000" b="1" dirty="0" smtClean="0">
                <a:solidFill>
                  <a:schemeClr val="tx2"/>
                </a:solidFill>
                <a:latin typeface="Times New Roman" pitchFamily="18" charset="0"/>
                <a:cs typeface="Times New Roman" pitchFamily="18" charset="0"/>
              </a:rPr>
              <a:t>eye</a:t>
            </a:r>
            <a:r>
              <a:rPr lang="en-US" sz="5000" b="1" dirty="0">
                <a:solidFill>
                  <a:schemeClr val="tx2"/>
                </a:solidFill>
                <a:latin typeface="Times New Roman" pitchFamily="18" charset="0"/>
                <a:cs typeface="Times New Roman" pitchFamily="18" charset="0"/>
              </a:rPr>
              <a:t>. </a:t>
            </a:r>
          </a:p>
          <a:p>
            <a:pPr algn="just">
              <a:lnSpc>
                <a:spcPct val="150000"/>
              </a:lnSpc>
            </a:pPr>
            <a:r>
              <a:rPr lang="en-US" sz="5000" b="1" dirty="0">
                <a:solidFill>
                  <a:schemeClr val="tx2"/>
                </a:solidFill>
                <a:latin typeface="Times New Roman" pitchFamily="18" charset="0"/>
                <a:cs typeface="Times New Roman" pitchFamily="18" charset="0"/>
              </a:rPr>
              <a:t> </a:t>
            </a:r>
          </a:p>
          <a:p>
            <a:pPr algn="just">
              <a:lnSpc>
                <a:spcPct val="150000"/>
              </a:lnSpc>
            </a:pPr>
            <a:r>
              <a:rPr lang="en-US" sz="5000" b="1" dirty="0">
                <a:solidFill>
                  <a:schemeClr val="tx2"/>
                </a:solidFill>
                <a:latin typeface="Times New Roman" pitchFamily="18" charset="0"/>
                <a:cs typeface="Times New Roman" pitchFamily="18" charset="0"/>
              </a:rPr>
              <a:t>. </a:t>
            </a:r>
          </a:p>
          <a:p>
            <a:pPr algn="just">
              <a:lnSpc>
                <a:spcPct val="150000"/>
              </a:lnSpc>
            </a:pPr>
            <a:endParaRPr lang="en-US" sz="5000" b="1" dirty="0">
              <a:solidFill>
                <a:schemeClr val="tx2"/>
              </a:solidFill>
              <a:latin typeface="Times New Roman" pitchFamily="18" charset="0"/>
              <a:cs typeface="Times New Roman" pitchFamily="18" charset="0"/>
            </a:endParaRPr>
          </a:p>
        </p:txBody>
      </p:sp>
      <p:sp>
        <p:nvSpPr>
          <p:cNvPr id="4" name="شكل بيضاوي 3"/>
          <p:cNvSpPr/>
          <p:nvPr/>
        </p:nvSpPr>
        <p:spPr>
          <a:xfrm>
            <a:off x="8239127" y="2887579"/>
            <a:ext cx="10342284" cy="1347537"/>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4800" b="1" dirty="0" smtClean="0">
                <a:solidFill>
                  <a:srgbClr val="7030A0"/>
                </a:solidFill>
                <a:cs typeface="+mj-cs"/>
              </a:rPr>
              <a:t>DR.GHALIA EL-SHENAWY</a:t>
            </a:r>
            <a:endParaRPr lang="ar-SA" sz="4800" b="1" dirty="0">
              <a:solidFill>
                <a:srgbClr val="7030A0"/>
              </a:solidFill>
              <a:cs typeface="+mj-cs"/>
            </a:endParaRPr>
          </a:p>
        </p:txBody>
      </p:sp>
      <p:pic>
        <p:nvPicPr>
          <p:cNvPr id="1026" name="Picture 2" descr="E:\back up\Desktop\مجلد جديد\شعار الكلية.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232164" y="348916"/>
            <a:ext cx="5495925"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871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2872</TotalTime>
  <Words>285</Words>
  <Application>Microsoft Office PowerPoint</Application>
  <PresentationFormat>مخصص</PresentationFormat>
  <Paragraphs>10</Paragraphs>
  <Slides>1</Slides>
  <Notes>1</Notes>
  <HiddenSlides>0</HiddenSlides>
  <MMClips>0</MMClips>
  <ScaleCrop>false</ScaleCrop>
  <HeadingPairs>
    <vt:vector size="4" baseType="variant">
      <vt:variant>
        <vt:lpstr>نسق</vt:lpstr>
      </vt:variant>
      <vt:variant>
        <vt:i4>1</vt:i4>
      </vt:variant>
      <vt:variant>
        <vt:lpstr>عناوين الشرائح</vt:lpstr>
      </vt:variant>
      <vt:variant>
        <vt:i4>1</vt:i4>
      </vt:variant>
    </vt:vector>
  </HeadingPairs>
  <TitlesOfParts>
    <vt:vector size="2" baseType="lpstr">
      <vt:lpstr>Office Theme</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Poster Presentation Example</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MAX</cp:lastModifiedBy>
  <cp:revision>20</cp:revision>
  <cp:lastPrinted>2013-03-27T18:07:17Z</cp:lastPrinted>
  <dcterms:created xsi:type="dcterms:W3CDTF">2011-01-12T16:45:58Z</dcterms:created>
  <dcterms:modified xsi:type="dcterms:W3CDTF">2014-04-20T22:57:43Z</dcterms:modified>
  <cp:category>templates for scientific poster</cp:category>
</cp:coreProperties>
</file>