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CA2F-E490-4C9A-9D77-AD65D0097A1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82CBC-A1BE-4C0B-8285-5DAAEFED6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023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CA2F-E490-4C9A-9D77-AD65D0097A1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82CBC-A1BE-4C0B-8285-5DAAEFED6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98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CA2F-E490-4C9A-9D77-AD65D0097A1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82CBC-A1BE-4C0B-8285-5DAAEFED6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550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CA2F-E490-4C9A-9D77-AD65D0097A1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82CBC-A1BE-4C0B-8285-5DAAEFED6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07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CA2F-E490-4C9A-9D77-AD65D0097A1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82CBC-A1BE-4C0B-8285-5DAAEFED6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62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CA2F-E490-4C9A-9D77-AD65D0097A1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82CBC-A1BE-4C0B-8285-5DAAEFED6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8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CA2F-E490-4C9A-9D77-AD65D0097A1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82CBC-A1BE-4C0B-8285-5DAAEFED6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59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CA2F-E490-4C9A-9D77-AD65D0097A1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82CBC-A1BE-4C0B-8285-5DAAEFED6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6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CA2F-E490-4C9A-9D77-AD65D0097A1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82CBC-A1BE-4C0B-8285-5DAAEFED6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04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CA2F-E490-4C9A-9D77-AD65D0097A1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82CBC-A1BE-4C0B-8285-5DAAEFED6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42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CA2F-E490-4C9A-9D77-AD65D0097A1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82CBC-A1BE-4C0B-8285-5DAAEFED6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43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CA2F-E490-4C9A-9D77-AD65D0097A1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82CBC-A1BE-4C0B-8285-5DAAEFED6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71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04800" y="201219"/>
            <a:ext cx="8305800" cy="642818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4292"/>
            <a:ext cx="7315201" cy="6200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85140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2</cp:revision>
  <dcterms:created xsi:type="dcterms:W3CDTF">2015-04-06T08:53:12Z</dcterms:created>
  <dcterms:modified xsi:type="dcterms:W3CDTF">2015-04-06T08:56:30Z</dcterms:modified>
</cp:coreProperties>
</file>